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99" r:id="rId2"/>
    <p:sldId id="681" r:id="rId3"/>
    <p:sldId id="668" r:id="rId4"/>
    <p:sldId id="673" r:id="rId5"/>
    <p:sldId id="604" r:id="rId6"/>
    <p:sldId id="669" r:id="rId7"/>
    <p:sldId id="672" r:id="rId8"/>
    <p:sldId id="674" r:id="rId9"/>
    <p:sldId id="675" r:id="rId10"/>
    <p:sldId id="676" r:id="rId11"/>
    <p:sldId id="677" r:id="rId12"/>
    <p:sldId id="680" r:id="rId13"/>
    <p:sldId id="671" r:id="rId14"/>
    <p:sldId id="678" r:id="rId15"/>
    <p:sldId id="679" r:id="rId16"/>
    <p:sldId id="682" r:id="rId17"/>
    <p:sldId id="51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58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xingxin" userId="8669e5e1-0ac9-4016-8d25-6a664e960c6a" providerId="ADAL" clId="{4D6DF033-380D-454B-A8B5-1019D5D257B8}"/>
    <pc:docChg chg="undo custSel modSld sldOrd">
      <pc:chgData name="xuxingxin" userId="8669e5e1-0ac9-4016-8d25-6a664e960c6a" providerId="ADAL" clId="{4D6DF033-380D-454B-A8B5-1019D5D257B8}" dt="2025-06-06T02:14:42.882" v="284" actId="14100"/>
      <pc:docMkLst>
        <pc:docMk/>
      </pc:docMkLst>
      <pc:sldChg chg="modSp mod">
        <pc:chgData name="xuxingxin" userId="8669e5e1-0ac9-4016-8d25-6a664e960c6a" providerId="ADAL" clId="{4D6DF033-380D-454B-A8B5-1019D5D257B8}" dt="2025-06-06T01:32:03.981" v="219" actId="20577"/>
        <pc:sldMkLst>
          <pc:docMk/>
          <pc:sldMk cId="1053702180" sldId="532"/>
        </pc:sldMkLst>
        <pc:spChg chg="mod">
          <ac:chgData name="xuxingxin" userId="8669e5e1-0ac9-4016-8d25-6a664e960c6a" providerId="ADAL" clId="{4D6DF033-380D-454B-A8B5-1019D5D257B8}" dt="2025-06-06T01:32:03.981" v="219" actId="20577"/>
          <ac:spMkLst>
            <pc:docMk/>
            <pc:sldMk cId="1053702180" sldId="532"/>
            <ac:spMk id="16" creationId="{51AFC999-A099-542B-A7C6-C90A96BFF9B9}"/>
          </ac:spMkLst>
        </pc:spChg>
      </pc:sldChg>
      <pc:sldChg chg="modSp mod">
        <pc:chgData name="xuxingxin" userId="8669e5e1-0ac9-4016-8d25-6a664e960c6a" providerId="ADAL" clId="{4D6DF033-380D-454B-A8B5-1019D5D257B8}" dt="2025-06-05T16:05:40.190" v="0" actId="20577"/>
        <pc:sldMkLst>
          <pc:docMk/>
          <pc:sldMk cId="977017808" sldId="619"/>
        </pc:sldMkLst>
        <pc:spChg chg="mod">
          <ac:chgData name="xuxingxin" userId="8669e5e1-0ac9-4016-8d25-6a664e960c6a" providerId="ADAL" clId="{4D6DF033-380D-454B-A8B5-1019D5D257B8}" dt="2025-06-05T16:05:40.190" v="0" actId="20577"/>
          <ac:spMkLst>
            <pc:docMk/>
            <pc:sldMk cId="977017808" sldId="619"/>
            <ac:spMk id="24" creationId="{2E693862-AB61-49B5-8B7D-A32EBFE28695}"/>
          </ac:spMkLst>
        </pc:spChg>
      </pc:sldChg>
      <pc:sldChg chg="addSp delSp modSp mod modNotesTx">
        <pc:chgData name="xuxingxin" userId="8669e5e1-0ac9-4016-8d25-6a664e960c6a" providerId="ADAL" clId="{4D6DF033-380D-454B-A8B5-1019D5D257B8}" dt="2025-06-06T02:14:42.882" v="284" actId="14100"/>
        <pc:sldMkLst>
          <pc:docMk/>
          <pc:sldMk cId="3610064657" sldId="653"/>
        </pc:sldMkLst>
        <pc:spChg chg="add del mod">
          <ac:chgData name="xuxingxin" userId="8669e5e1-0ac9-4016-8d25-6a664e960c6a" providerId="ADAL" clId="{4D6DF033-380D-454B-A8B5-1019D5D257B8}" dt="2025-06-05T16:10:24.616" v="4" actId="21"/>
          <ac:spMkLst>
            <pc:docMk/>
            <pc:sldMk cId="3610064657" sldId="653"/>
            <ac:spMk id="4" creationId="{33B5C91C-48E2-4F96-5421-CF7CAFBBE9F1}"/>
          </ac:spMkLst>
        </pc:spChg>
        <pc:picChg chg="mod">
          <ac:chgData name="xuxingxin" userId="8669e5e1-0ac9-4016-8d25-6a664e960c6a" providerId="ADAL" clId="{4D6DF033-380D-454B-A8B5-1019D5D257B8}" dt="2025-06-06T02:14:42.882" v="284" actId="14100"/>
          <ac:picMkLst>
            <pc:docMk/>
            <pc:sldMk cId="3610064657" sldId="653"/>
            <ac:picMk id="9" creationId="{3A726245-623C-4FD0-AAE8-70CF2A2CB330}"/>
          </ac:picMkLst>
        </pc:picChg>
      </pc:sldChg>
      <pc:sldChg chg="ord">
        <pc:chgData name="xuxingxin" userId="8669e5e1-0ac9-4016-8d25-6a664e960c6a" providerId="ADAL" clId="{4D6DF033-380D-454B-A8B5-1019D5D257B8}" dt="2025-06-05T16:32:54.797" v="16"/>
        <pc:sldMkLst>
          <pc:docMk/>
          <pc:sldMk cId="700448822" sldId="659"/>
        </pc:sldMkLst>
      </pc:sldChg>
      <pc:sldChg chg="ord">
        <pc:chgData name="xuxingxin" userId="8669e5e1-0ac9-4016-8d25-6a664e960c6a" providerId="ADAL" clId="{4D6DF033-380D-454B-A8B5-1019D5D257B8}" dt="2025-06-05T16:32:57.367" v="18"/>
        <pc:sldMkLst>
          <pc:docMk/>
          <pc:sldMk cId="982356341" sldId="660"/>
        </pc:sldMkLst>
      </pc:sldChg>
      <pc:sldChg chg="modSp mod">
        <pc:chgData name="xuxingxin" userId="8669e5e1-0ac9-4016-8d25-6a664e960c6a" providerId="ADAL" clId="{4D6DF033-380D-454B-A8B5-1019D5D257B8}" dt="2025-06-05T16:38:27.289" v="19" actId="1036"/>
        <pc:sldMkLst>
          <pc:docMk/>
          <pc:sldMk cId="612743251" sldId="662"/>
        </pc:sldMkLst>
        <pc:spChg chg="mod">
          <ac:chgData name="xuxingxin" userId="8669e5e1-0ac9-4016-8d25-6a664e960c6a" providerId="ADAL" clId="{4D6DF033-380D-454B-A8B5-1019D5D257B8}" dt="2025-06-05T16:38:27.289" v="19" actId="1036"/>
          <ac:spMkLst>
            <pc:docMk/>
            <pc:sldMk cId="612743251" sldId="662"/>
            <ac:spMk id="30" creationId="{2A5BE11A-FF11-4EA3-898E-67C6960BFB8D}"/>
          </ac:spMkLst>
        </pc:spChg>
      </pc:sldChg>
      <pc:sldChg chg="modSp mod">
        <pc:chgData name="xuxingxin" userId="8669e5e1-0ac9-4016-8d25-6a664e960c6a" providerId="ADAL" clId="{4D6DF033-380D-454B-A8B5-1019D5D257B8}" dt="2025-06-06T01:55:10.431" v="280" actId="1036"/>
        <pc:sldMkLst>
          <pc:docMk/>
          <pc:sldMk cId="4275287261" sldId="663"/>
        </pc:sldMkLst>
        <pc:spChg chg="mod">
          <ac:chgData name="xuxingxin" userId="8669e5e1-0ac9-4016-8d25-6a664e960c6a" providerId="ADAL" clId="{4D6DF033-380D-454B-A8B5-1019D5D257B8}" dt="2025-06-06T01:55:05.684" v="266"/>
          <ac:spMkLst>
            <pc:docMk/>
            <pc:sldMk cId="4275287261" sldId="663"/>
            <ac:spMk id="4" creationId="{534B0B17-B92E-4AB7-A685-B4746C009765}"/>
          </ac:spMkLst>
        </pc:spChg>
        <pc:picChg chg="mod">
          <ac:chgData name="xuxingxin" userId="8669e5e1-0ac9-4016-8d25-6a664e960c6a" providerId="ADAL" clId="{4D6DF033-380D-454B-A8B5-1019D5D257B8}" dt="2025-06-06T01:55:10.431" v="280" actId="1036"/>
          <ac:picMkLst>
            <pc:docMk/>
            <pc:sldMk cId="4275287261" sldId="663"/>
            <ac:picMk id="5" creationId="{5ABB4109-1900-44ED-A9A0-A27E9F55C303}"/>
          </ac:picMkLst>
        </pc:picChg>
      </pc:sldChg>
      <pc:sldChg chg="modNotesTx">
        <pc:chgData name="xuxingxin" userId="8669e5e1-0ac9-4016-8d25-6a664e960c6a" providerId="ADAL" clId="{4D6DF033-380D-454B-A8B5-1019D5D257B8}" dt="2025-06-05T16:44:33.444" v="99" actId="20577"/>
        <pc:sldMkLst>
          <pc:docMk/>
          <pc:sldMk cId="2440031582" sldId="665"/>
        </pc:sldMkLst>
      </pc:sldChg>
      <pc:sldChg chg="addSp delSp mod modNotesTx">
        <pc:chgData name="xuxingxin" userId="8669e5e1-0ac9-4016-8d25-6a664e960c6a" providerId="ADAL" clId="{4D6DF033-380D-454B-A8B5-1019D5D257B8}" dt="2025-06-05T16:46:42.585" v="118" actId="20577"/>
        <pc:sldMkLst>
          <pc:docMk/>
          <pc:sldMk cId="4260817189" sldId="666"/>
        </pc:sldMkLst>
        <pc:picChg chg="add del">
          <ac:chgData name="xuxingxin" userId="8669e5e1-0ac9-4016-8d25-6a664e960c6a" providerId="ADAL" clId="{4D6DF033-380D-454B-A8B5-1019D5D257B8}" dt="2025-06-05T16:44:47.485" v="101" actId="21"/>
          <ac:picMkLst>
            <pc:docMk/>
            <pc:sldMk cId="4260817189" sldId="666"/>
            <ac:picMk id="6" creationId="{EE18BE11-2F96-4948-B874-4A53112C6B97}"/>
          </ac:picMkLst>
        </pc:picChg>
      </pc:sldChg>
    </pc:docChg>
  </pc:docChgLst>
  <pc:docChgLst>
    <pc:chgData name="xuxingxin" userId="8669e5e1-0ac9-4016-8d25-6a664e960c6a" providerId="ADAL" clId="{11B10096-4564-492F-98EB-A8BA023776EE}"/>
    <pc:docChg chg="undo redo custSel addSld delSld modSld sldOrd">
      <pc:chgData name="xuxingxin" userId="8669e5e1-0ac9-4016-8d25-6a664e960c6a" providerId="ADAL" clId="{11B10096-4564-492F-98EB-A8BA023776EE}" dt="2025-01-02T12:31:14.348" v="3598" actId="1076"/>
      <pc:docMkLst>
        <pc:docMk/>
      </pc:docMkLst>
      <pc:sldChg chg="delSp modSp mod">
        <pc:chgData name="xuxingxin" userId="8669e5e1-0ac9-4016-8d25-6a664e960c6a" providerId="ADAL" clId="{11B10096-4564-492F-98EB-A8BA023776EE}" dt="2025-01-01T15:21:46.716" v="3468"/>
        <pc:sldMkLst>
          <pc:docMk/>
          <pc:sldMk cId="1053702180" sldId="532"/>
        </pc:sldMkLst>
      </pc:sldChg>
      <pc:sldChg chg="addSp delSp modSp mod">
        <pc:chgData name="xuxingxin" userId="8669e5e1-0ac9-4016-8d25-6a664e960c6a" providerId="ADAL" clId="{11B10096-4564-492F-98EB-A8BA023776EE}" dt="2024-12-26T08:05:45.243" v="38" actId="1076"/>
        <pc:sldMkLst>
          <pc:docMk/>
          <pc:sldMk cId="751444339" sldId="599"/>
        </pc:sldMkLst>
      </pc:sldChg>
      <pc:sldChg chg="delSp modSp add del mod">
        <pc:chgData name="xuxingxin" userId="8669e5e1-0ac9-4016-8d25-6a664e960c6a" providerId="ADAL" clId="{11B10096-4564-492F-98EB-A8BA023776EE}" dt="2025-01-01T15:12:14.642" v="3283" actId="1076"/>
        <pc:sldMkLst>
          <pc:docMk/>
          <pc:sldMk cId="3612940753" sldId="601"/>
        </pc:sldMkLst>
      </pc:sldChg>
      <pc:sldChg chg="addSp delSp modSp mod modNotesTx">
        <pc:chgData name="xuxingxin" userId="8669e5e1-0ac9-4016-8d25-6a664e960c6a" providerId="ADAL" clId="{11B10096-4564-492F-98EB-A8BA023776EE}" dt="2025-01-02T12:20:53.767" v="3559"/>
        <pc:sldMkLst>
          <pc:docMk/>
          <pc:sldMk cId="910165535" sldId="602"/>
        </pc:sldMkLst>
      </pc:sldChg>
      <pc:sldChg chg="del">
        <pc:chgData name="xuxingxin" userId="8669e5e1-0ac9-4016-8d25-6a664e960c6a" providerId="ADAL" clId="{11B10096-4564-492F-98EB-A8BA023776EE}" dt="2025-01-02T07:09:12.268" v="3469" actId="47"/>
        <pc:sldMkLst>
          <pc:docMk/>
          <pc:sldMk cId="3528474244" sldId="603"/>
        </pc:sldMkLst>
      </pc:sldChg>
      <pc:sldChg chg="addSp delSp modSp mod">
        <pc:chgData name="xuxingxin" userId="8669e5e1-0ac9-4016-8d25-6a664e960c6a" providerId="ADAL" clId="{11B10096-4564-492F-98EB-A8BA023776EE}" dt="2025-01-02T07:10:08.492" v="3474" actId="14100"/>
        <pc:sldMkLst>
          <pc:docMk/>
          <pc:sldMk cId="3357613691" sldId="604"/>
        </pc:sldMkLst>
      </pc:sldChg>
      <pc:sldChg chg="modSp mod">
        <pc:chgData name="xuxingxin" userId="8669e5e1-0ac9-4016-8d25-6a664e960c6a" providerId="ADAL" clId="{11B10096-4564-492F-98EB-A8BA023776EE}" dt="2025-01-02T07:09:48.372" v="3472" actId="21"/>
        <pc:sldMkLst>
          <pc:docMk/>
          <pc:sldMk cId="977017808" sldId="619"/>
        </pc:sldMkLst>
      </pc:sldChg>
      <pc:sldChg chg="addSp delSp modSp mod">
        <pc:chgData name="xuxingxin" userId="8669e5e1-0ac9-4016-8d25-6a664e960c6a" providerId="ADAL" clId="{11B10096-4564-492F-98EB-A8BA023776EE}" dt="2025-01-02T07:11:24.535" v="3484" actId="1076"/>
        <pc:sldMkLst>
          <pc:docMk/>
          <pc:sldMk cId="1042578251" sldId="620"/>
        </pc:sldMkLst>
      </pc:sldChg>
      <pc:sldChg chg="del">
        <pc:chgData name="xuxingxin" userId="8669e5e1-0ac9-4016-8d25-6a664e960c6a" providerId="ADAL" clId="{11B10096-4564-492F-98EB-A8BA023776EE}" dt="2024-12-26T16:16:55.752" v="654" actId="47"/>
        <pc:sldMkLst>
          <pc:docMk/>
          <pc:sldMk cId="86321571" sldId="621"/>
        </pc:sldMkLst>
      </pc:sldChg>
      <pc:sldChg chg="del">
        <pc:chgData name="xuxingxin" userId="8669e5e1-0ac9-4016-8d25-6a664e960c6a" providerId="ADAL" clId="{11B10096-4564-492F-98EB-A8BA023776EE}" dt="2024-12-26T16:16:57.912" v="655" actId="47"/>
        <pc:sldMkLst>
          <pc:docMk/>
          <pc:sldMk cId="2944509885" sldId="622"/>
        </pc:sldMkLst>
      </pc:sldChg>
      <pc:sldChg chg="addSp delSp modSp mod">
        <pc:chgData name="xuxingxin" userId="8669e5e1-0ac9-4016-8d25-6a664e960c6a" providerId="ADAL" clId="{11B10096-4564-492F-98EB-A8BA023776EE}" dt="2024-12-26T16:19:16.329" v="688" actId="1076"/>
        <pc:sldMkLst>
          <pc:docMk/>
          <pc:sldMk cId="1873263234" sldId="623"/>
        </pc:sldMkLst>
      </pc:sldChg>
      <pc:sldChg chg="addSp delSp modSp mod">
        <pc:chgData name="xuxingxin" userId="8669e5e1-0ac9-4016-8d25-6a664e960c6a" providerId="ADAL" clId="{11B10096-4564-492F-98EB-A8BA023776EE}" dt="2024-12-26T16:28:54.574" v="841" actId="20577"/>
        <pc:sldMkLst>
          <pc:docMk/>
          <pc:sldMk cId="2083906494" sldId="624"/>
        </pc:sldMkLst>
      </pc:sldChg>
      <pc:sldChg chg="addSp delSp modSp mod">
        <pc:chgData name="xuxingxin" userId="8669e5e1-0ac9-4016-8d25-6a664e960c6a" providerId="ADAL" clId="{11B10096-4564-492F-98EB-A8BA023776EE}" dt="2024-12-30T07:18:25.940" v="1057" actId="1076"/>
        <pc:sldMkLst>
          <pc:docMk/>
          <pc:sldMk cId="2254992202" sldId="625"/>
        </pc:sldMkLst>
      </pc:sldChg>
      <pc:sldChg chg="modSp mod">
        <pc:chgData name="xuxingxin" userId="8669e5e1-0ac9-4016-8d25-6a664e960c6a" providerId="ADAL" clId="{11B10096-4564-492F-98EB-A8BA023776EE}" dt="2025-01-02T12:26:52.550" v="3572"/>
        <pc:sldMkLst>
          <pc:docMk/>
          <pc:sldMk cId="1503870139" sldId="626"/>
        </pc:sldMkLst>
      </pc:sldChg>
      <pc:sldChg chg="addSp delSp modSp mod">
        <pc:chgData name="xuxingxin" userId="8669e5e1-0ac9-4016-8d25-6a664e960c6a" providerId="ADAL" clId="{11B10096-4564-492F-98EB-A8BA023776EE}" dt="2024-12-30T12:45:42.359" v="2504" actId="167"/>
        <pc:sldMkLst>
          <pc:docMk/>
          <pc:sldMk cId="2333848015" sldId="627"/>
        </pc:sldMkLst>
      </pc:sldChg>
      <pc:sldChg chg="addSp delSp modSp mod modNotesTx">
        <pc:chgData name="xuxingxin" userId="8669e5e1-0ac9-4016-8d25-6a664e960c6a" providerId="ADAL" clId="{11B10096-4564-492F-98EB-A8BA023776EE}" dt="2025-01-02T12:29:41.003" v="3589" actId="20577"/>
        <pc:sldMkLst>
          <pc:docMk/>
          <pc:sldMk cId="1128903123" sldId="628"/>
        </pc:sldMkLst>
      </pc:sldChg>
      <pc:sldChg chg="addSp delSp modSp mod">
        <pc:chgData name="xuxingxin" userId="8669e5e1-0ac9-4016-8d25-6a664e960c6a" providerId="ADAL" clId="{11B10096-4564-492F-98EB-A8BA023776EE}" dt="2025-01-01T11:45:09.871" v="3055" actId="1076"/>
        <pc:sldMkLst>
          <pc:docMk/>
          <pc:sldMk cId="2868002151" sldId="632"/>
        </pc:sldMkLst>
      </pc:sldChg>
      <pc:sldChg chg="addSp delSp modSp mod">
        <pc:chgData name="xuxingxin" userId="8669e5e1-0ac9-4016-8d25-6a664e960c6a" providerId="ADAL" clId="{11B10096-4564-492F-98EB-A8BA023776EE}" dt="2025-01-02T12:31:14.348" v="3598" actId="1076"/>
        <pc:sldMkLst>
          <pc:docMk/>
          <pc:sldMk cId="2434842980" sldId="633"/>
        </pc:sldMkLst>
      </pc:sldChg>
      <pc:sldChg chg="addSp delSp modSp mod">
        <pc:chgData name="xuxingxin" userId="8669e5e1-0ac9-4016-8d25-6a664e960c6a" providerId="ADAL" clId="{11B10096-4564-492F-98EB-A8BA023776EE}" dt="2025-01-01T12:46:40.683" v="3261" actId="1076"/>
        <pc:sldMkLst>
          <pc:docMk/>
          <pc:sldMk cId="816502203" sldId="634"/>
        </pc:sldMkLst>
      </pc:sldChg>
      <pc:sldChg chg="addSp delSp modSp del mod">
        <pc:chgData name="xuxingxin" userId="8669e5e1-0ac9-4016-8d25-6a664e960c6a" providerId="ADAL" clId="{11B10096-4564-492F-98EB-A8BA023776EE}" dt="2025-01-01T12:52:45.611" v="3279" actId="2696"/>
        <pc:sldMkLst>
          <pc:docMk/>
          <pc:sldMk cId="2417206894" sldId="635"/>
        </pc:sldMkLst>
      </pc:sldChg>
      <pc:sldChg chg="del">
        <pc:chgData name="xuxingxin" userId="8669e5e1-0ac9-4016-8d25-6a664e960c6a" providerId="ADAL" clId="{11B10096-4564-492F-98EB-A8BA023776EE}" dt="2025-01-01T12:52:44.293" v="3278" actId="2696"/>
        <pc:sldMkLst>
          <pc:docMk/>
          <pc:sldMk cId="257405124" sldId="636"/>
        </pc:sldMkLst>
      </pc:sldChg>
      <pc:sldChg chg="addSp delSp modSp mod">
        <pc:chgData name="xuxingxin" userId="8669e5e1-0ac9-4016-8d25-6a664e960c6a" providerId="ADAL" clId="{11B10096-4564-492F-98EB-A8BA023776EE}" dt="2025-01-02T07:12:31.678" v="3487" actId="2711"/>
        <pc:sldMkLst>
          <pc:docMk/>
          <pc:sldMk cId="1596421401" sldId="638"/>
        </pc:sldMkLst>
      </pc:sldChg>
      <pc:sldChg chg="addSp delSp modSp add mod">
        <pc:chgData name="xuxingxin" userId="8669e5e1-0ac9-4016-8d25-6a664e960c6a" providerId="ADAL" clId="{11B10096-4564-492F-98EB-A8BA023776EE}" dt="2024-12-26T16:16:49.461" v="653" actId="1076"/>
        <pc:sldMkLst>
          <pc:docMk/>
          <pc:sldMk cId="1103466398" sldId="639"/>
        </pc:sldMkLst>
      </pc:sldChg>
      <pc:sldChg chg="addSp delSp modSp add mod">
        <pc:chgData name="xuxingxin" userId="8669e5e1-0ac9-4016-8d25-6a664e960c6a" providerId="ADAL" clId="{11B10096-4564-492F-98EB-A8BA023776EE}" dt="2024-12-26T16:23:58.824" v="825" actId="1076"/>
        <pc:sldMkLst>
          <pc:docMk/>
          <pc:sldMk cId="2205020017" sldId="640"/>
        </pc:sldMkLst>
      </pc:sldChg>
      <pc:sldChg chg="modSp add mod modNotesTx">
        <pc:chgData name="xuxingxin" userId="8669e5e1-0ac9-4016-8d25-6a664e960c6a" providerId="ADAL" clId="{11B10096-4564-492F-98EB-A8BA023776EE}" dt="2024-12-30T12:31:34.209" v="2417" actId="21"/>
        <pc:sldMkLst>
          <pc:docMk/>
          <pc:sldMk cId="2958542321" sldId="641"/>
        </pc:sldMkLst>
      </pc:sldChg>
      <pc:sldChg chg="addSp delSp modSp add mod">
        <pc:chgData name="xuxingxin" userId="8669e5e1-0ac9-4016-8d25-6a664e960c6a" providerId="ADAL" clId="{11B10096-4564-492F-98EB-A8BA023776EE}" dt="2024-12-30T07:47:51.994" v="1217" actId="1076"/>
        <pc:sldMkLst>
          <pc:docMk/>
          <pc:sldMk cId="605751817" sldId="642"/>
        </pc:sldMkLst>
      </pc:sldChg>
      <pc:sldChg chg="addSp delSp modSp add mod ord modNotesTx">
        <pc:chgData name="xuxingxin" userId="8669e5e1-0ac9-4016-8d25-6a664e960c6a" providerId="ADAL" clId="{11B10096-4564-492F-98EB-A8BA023776EE}" dt="2025-01-02T07:18:13.754" v="3506" actId="1076"/>
        <pc:sldMkLst>
          <pc:docMk/>
          <pc:sldMk cId="3902563377" sldId="643"/>
        </pc:sldMkLst>
      </pc:sldChg>
      <pc:sldChg chg="addSp delSp modSp add mod modNotesTx">
        <pc:chgData name="xuxingxin" userId="8669e5e1-0ac9-4016-8d25-6a664e960c6a" providerId="ADAL" clId="{11B10096-4564-492F-98EB-A8BA023776EE}" dt="2025-01-02T12:23:46.532" v="3560" actId="14100"/>
        <pc:sldMkLst>
          <pc:docMk/>
          <pc:sldMk cId="865123383" sldId="644"/>
        </pc:sldMkLst>
      </pc:sldChg>
      <pc:sldChg chg="delSp add del mod">
        <pc:chgData name="xuxingxin" userId="8669e5e1-0ac9-4016-8d25-6a664e960c6a" providerId="ADAL" clId="{11B10096-4564-492F-98EB-A8BA023776EE}" dt="2024-12-30T12:44:34.596" v="2491" actId="2696"/>
        <pc:sldMkLst>
          <pc:docMk/>
          <pc:sldMk cId="235670317" sldId="645"/>
        </pc:sldMkLst>
      </pc:sldChg>
      <pc:sldChg chg="addSp delSp modSp add mod">
        <pc:chgData name="xuxingxin" userId="8669e5e1-0ac9-4016-8d25-6a664e960c6a" providerId="ADAL" clId="{11B10096-4564-492F-98EB-A8BA023776EE}" dt="2024-12-30T12:44:15.562" v="2488"/>
        <pc:sldMkLst>
          <pc:docMk/>
          <pc:sldMk cId="3752464011" sldId="646"/>
        </pc:sldMkLst>
      </pc:sldChg>
      <pc:sldChg chg="addSp delSp modSp add mod modNotesTx">
        <pc:chgData name="xuxingxin" userId="8669e5e1-0ac9-4016-8d25-6a664e960c6a" providerId="ADAL" clId="{11B10096-4564-492F-98EB-A8BA023776EE}" dt="2025-01-02T12:30:06.605" v="3596" actId="20577"/>
        <pc:sldMkLst>
          <pc:docMk/>
          <pc:sldMk cId="3631536028" sldId="647"/>
        </pc:sldMkLst>
      </pc:sldChg>
      <pc:sldChg chg="addSp delSp modSp add mod">
        <pc:chgData name="xuxingxin" userId="8669e5e1-0ac9-4016-8d25-6a664e960c6a" providerId="ADAL" clId="{11B10096-4564-492F-98EB-A8BA023776EE}" dt="2025-01-01T11:46:07.488" v="3064" actId="1076"/>
        <pc:sldMkLst>
          <pc:docMk/>
          <pc:sldMk cId="1518124162" sldId="648"/>
        </pc:sldMkLst>
      </pc:sldChg>
    </pc:docChg>
  </pc:docChgLst>
  <pc:docChgLst>
    <pc:chgData name="jehovah xu" userId="713d7cde34006936" providerId="LiveId" clId="{4BCF6447-4B04-42D2-B952-0B17E07CFD1F}"/>
    <pc:docChg chg="undo redo custSel addSld delSld modSld sldOrd">
      <pc:chgData name="jehovah xu" userId="713d7cde34006936" providerId="LiveId" clId="{4BCF6447-4B04-42D2-B952-0B17E07CFD1F}" dt="2025-10-23T16:03:24.662" v="3686" actId="20577"/>
      <pc:docMkLst>
        <pc:docMk/>
      </pc:docMkLst>
      <pc:sldChg chg="del">
        <pc:chgData name="jehovah xu" userId="713d7cde34006936" providerId="LiveId" clId="{4BCF6447-4B04-42D2-B952-0B17E07CFD1F}" dt="2025-10-22T16:26:33.270" v="664" actId="47"/>
        <pc:sldMkLst>
          <pc:docMk/>
          <pc:sldMk cId="1053702180" sldId="532"/>
        </pc:sldMkLst>
      </pc:sldChg>
      <pc:sldChg chg="addSp delSp modSp mod modNotesTx">
        <pc:chgData name="jehovah xu" userId="713d7cde34006936" providerId="LiveId" clId="{4BCF6447-4B04-42D2-B952-0B17E07CFD1F}" dt="2025-10-23T15:44:02.825" v="3664" actId="20577"/>
        <pc:sldMkLst>
          <pc:docMk/>
          <pc:sldMk cId="751444339" sldId="599"/>
        </pc:sldMkLst>
        <pc:spChg chg="mod">
          <ac:chgData name="jehovah xu" userId="713d7cde34006936" providerId="LiveId" clId="{4BCF6447-4B04-42D2-B952-0B17E07CFD1F}" dt="2025-10-23T02:05:58.727" v="720" actId="20577"/>
          <ac:spMkLst>
            <pc:docMk/>
            <pc:sldMk cId="751444339" sldId="599"/>
            <ac:spMk id="8" creationId="{1A049FD9-2CF5-A096-7907-FC4ECF1632C8}"/>
          </ac:spMkLst>
        </pc:spChg>
        <pc:picChg chg="add del mod">
          <ac:chgData name="jehovah xu" userId="713d7cde34006936" providerId="LiveId" clId="{4BCF6447-4B04-42D2-B952-0B17E07CFD1F}" dt="2025-10-22T16:27:19.383" v="670" actId="478"/>
          <ac:picMkLst>
            <pc:docMk/>
            <pc:sldMk cId="751444339" sldId="599"/>
            <ac:picMk id="3" creationId="{B193C8F7-0E2D-4987-9042-C6004632980C}"/>
          </ac:picMkLst>
        </pc:picChg>
        <pc:picChg chg="add mod">
          <ac:chgData name="jehovah xu" userId="713d7cde34006936" providerId="LiveId" clId="{4BCF6447-4B04-42D2-B952-0B17E07CFD1F}" dt="2025-10-22T16:27:25.321" v="676" actId="1076"/>
          <ac:picMkLst>
            <pc:docMk/>
            <pc:sldMk cId="751444339" sldId="599"/>
            <ac:picMk id="16" creationId="{21E320A9-2DBD-4ADF-9912-0BA90EEEA787}"/>
          </ac:picMkLst>
        </pc:picChg>
        <pc:picChg chg="del">
          <ac:chgData name="jehovah xu" userId="713d7cde34006936" providerId="LiveId" clId="{4BCF6447-4B04-42D2-B952-0B17E07CFD1F}" dt="2025-10-22T13:20:36.779" v="2" actId="21"/>
          <ac:picMkLst>
            <pc:docMk/>
            <pc:sldMk cId="751444339" sldId="599"/>
            <ac:picMk id="16" creationId="{E719B626-8368-4DE8-8BAC-543165484EDF}"/>
          </ac:picMkLst>
        </pc:picChg>
        <pc:picChg chg="add del mod">
          <ac:chgData name="jehovah xu" userId="713d7cde34006936" providerId="LiveId" clId="{4BCF6447-4B04-42D2-B952-0B17E07CFD1F}" dt="2025-10-22T16:26:21.998" v="660" actId="22"/>
          <ac:picMkLst>
            <pc:docMk/>
            <pc:sldMk cId="751444339" sldId="599"/>
            <ac:picMk id="19" creationId="{5AB1A571-08DC-425A-9DF0-19D2198F29B0}"/>
          </ac:picMkLst>
        </pc:picChg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3612940753" sldId="601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910165535" sldId="602"/>
        </pc:sldMkLst>
      </pc:sldChg>
      <pc:sldChg chg="addSp delSp modSp add del mod modNotesTx">
        <pc:chgData name="jehovah xu" userId="713d7cde34006936" providerId="LiveId" clId="{4BCF6447-4B04-42D2-B952-0B17E07CFD1F}" dt="2025-10-23T08:45:45.214" v="1608" actId="207"/>
        <pc:sldMkLst>
          <pc:docMk/>
          <pc:sldMk cId="3357613691" sldId="604"/>
        </pc:sldMkLst>
        <pc:spChg chg="add del">
          <ac:chgData name="jehovah xu" userId="713d7cde34006936" providerId="LiveId" clId="{4BCF6447-4B04-42D2-B952-0B17E07CFD1F}" dt="2025-10-22T13:39:39.600" v="11" actId="478"/>
          <ac:spMkLst>
            <pc:docMk/>
            <pc:sldMk cId="3357613691" sldId="604"/>
            <ac:spMk id="2" creationId="{2548DB95-B141-44F0-9440-821E28C9ED37}"/>
          </ac:spMkLst>
        </pc:spChg>
        <pc:spChg chg="add del mod">
          <ac:chgData name="jehovah xu" userId="713d7cde34006936" providerId="LiveId" clId="{4BCF6447-4B04-42D2-B952-0B17E07CFD1F}" dt="2025-10-23T08:44:06.068" v="1574" actId="21"/>
          <ac:spMkLst>
            <pc:docMk/>
            <pc:sldMk cId="3357613691" sldId="604"/>
            <ac:spMk id="5" creationId="{112DD485-548A-4E31-99A5-4BC71B1B0420}"/>
          </ac:spMkLst>
        </pc:spChg>
        <pc:spChg chg="del">
          <ac:chgData name="jehovah xu" userId="713d7cde34006936" providerId="LiveId" clId="{4BCF6447-4B04-42D2-B952-0B17E07CFD1F}" dt="2025-10-22T13:39:34.901" v="9" actId="478"/>
          <ac:spMkLst>
            <pc:docMk/>
            <pc:sldMk cId="3357613691" sldId="604"/>
            <ac:spMk id="15" creationId="{6DD36024-8382-47EF-9EEC-08BDFE7F04C1}"/>
          </ac:spMkLst>
        </pc:spChg>
        <pc:spChg chg="add del mod">
          <ac:chgData name="jehovah xu" userId="713d7cde34006936" providerId="LiveId" clId="{4BCF6447-4B04-42D2-B952-0B17E07CFD1F}" dt="2025-10-23T08:45:33.531" v="1601" actId="21"/>
          <ac:spMkLst>
            <pc:docMk/>
            <pc:sldMk cId="3357613691" sldId="604"/>
            <ac:spMk id="16" creationId="{5784CEFF-B54E-4221-B6CF-DFB47342E598}"/>
          </ac:spMkLst>
        </pc:spChg>
        <pc:spChg chg="add mod">
          <ac:chgData name="jehovah xu" userId="713d7cde34006936" providerId="LiveId" clId="{4BCF6447-4B04-42D2-B952-0B17E07CFD1F}" dt="2025-10-23T08:45:45.214" v="1608" actId="207"/>
          <ac:spMkLst>
            <pc:docMk/>
            <pc:sldMk cId="3357613691" sldId="604"/>
            <ac:spMk id="20" creationId="{585AD23A-DC1D-4F76-AC56-C56CC310E125}"/>
          </ac:spMkLst>
        </pc:spChg>
        <pc:spChg chg="add del mod">
          <ac:chgData name="jehovah xu" userId="713d7cde34006936" providerId="LiveId" clId="{4BCF6447-4B04-42D2-B952-0B17E07CFD1F}" dt="2025-10-23T08:45:35.066" v="1603" actId="21"/>
          <ac:spMkLst>
            <pc:docMk/>
            <pc:sldMk cId="3357613691" sldId="604"/>
            <ac:spMk id="21" creationId="{86B2B497-DD71-41CD-95B1-E4D8548D76D6}"/>
          </ac:spMkLst>
        </pc:spChg>
        <pc:spChg chg="add del mod">
          <ac:chgData name="jehovah xu" userId="713d7cde34006936" providerId="LiveId" clId="{4BCF6447-4B04-42D2-B952-0B17E07CFD1F}" dt="2025-10-23T08:45:35.779" v="1604" actId="21"/>
          <ac:spMkLst>
            <pc:docMk/>
            <pc:sldMk cId="3357613691" sldId="604"/>
            <ac:spMk id="22" creationId="{9A046C14-B2B1-4CEA-87F5-F7548CA6CF3B}"/>
          </ac:spMkLst>
        </pc:spChg>
        <pc:spChg chg="mod">
          <ac:chgData name="jehovah xu" userId="713d7cde34006936" providerId="LiveId" clId="{4BCF6447-4B04-42D2-B952-0B17E07CFD1F}" dt="2025-10-23T01:46:42.459" v="692" actId="20577"/>
          <ac:spMkLst>
            <pc:docMk/>
            <pc:sldMk cId="3357613691" sldId="604"/>
            <ac:spMk id="42" creationId="{26796D6C-3446-47ED-99A8-7CCA6B9A4A79}"/>
          </ac:spMkLst>
        </pc:spChg>
        <pc:picChg chg="add del mod modCrop">
          <ac:chgData name="jehovah xu" userId="713d7cde34006936" providerId="LiveId" clId="{4BCF6447-4B04-42D2-B952-0B17E07CFD1F}" dt="2025-10-23T01:44:27.338" v="677" actId="21"/>
          <ac:picMkLst>
            <pc:docMk/>
            <pc:sldMk cId="3357613691" sldId="604"/>
            <ac:picMk id="3" creationId="{2EC93642-3ED9-4FA3-B9B0-4D7C5BD7FE70}"/>
          </ac:picMkLst>
        </pc:picChg>
        <pc:picChg chg="del">
          <ac:chgData name="jehovah xu" userId="713d7cde34006936" providerId="LiveId" clId="{4BCF6447-4B04-42D2-B952-0B17E07CFD1F}" dt="2025-10-22T13:39:34.253" v="8" actId="478"/>
          <ac:picMkLst>
            <pc:docMk/>
            <pc:sldMk cId="3357613691" sldId="604"/>
            <ac:picMk id="4" creationId="{255783EA-C46E-40F1-9924-197F5A095E28}"/>
          </ac:picMkLst>
        </pc:picChg>
        <pc:picChg chg="add mod modCrop">
          <ac:chgData name="jehovah xu" userId="713d7cde34006936" providerId="LiveId" clId="{4BCF6447-4B04-42D2-B952-0B17E07CFD1F}" dt="2025-10-23T08:45:39.891" v="1606" actId="14100"/>
          <ac:picMkLst>
            <pc:docMk/>
            <pc:sldMk cId="3357613691" sldId="604"/>
            <ac:picMk id="4" creationId="{6F81658D-6E94-4FAA-B317-04490195A5BE}"/>
          </ac:picMkLst>
        </pc:picChg>
        <pc:picChg chg="add del mod modCrop">
          <ac:chgData name="jehovah xu" userId="713d7cde34006936" providerId="LiveId" clId="{4BCF6447-4B04-42D2-B952-0B17E07CFD1F}" dt="2025-10-23T01:44:32.310" v="678" actId="21"/>
          <ac:picMkLst>
            <pc:docMk/>
            <pc:sldMk cId="3357613691" sldId="604"/>
            <ac:picMk id="13" creationId="{E5BB741A-E12F-4FAC-8813-A1592A9035A0}"/>
          </ac:picMkLst>
        </pc:picChg>
        <pc:picChg chg="del">
          <ac:chgData name="jehovah xu" userId="713d7cde34006936" providerId="LiveId" clId="{4BCF6447-4B04-42D2-B952-0B17E07CFD1F}" dt="2025-10-22T13:39:33.804" v="7" actId="478"/>
          <ac:picMkLst>
            <pc:docMk/>
            <pc:sldMk cId="3357613691" sldId="604"/>
            <ac:picMk id="2050" creationId="{88F7E9BD-C0B4-4454-AF8C-6637B17063BF}"/>
          </ac:picMkLst>
        </pc:picChg>
        <pc:cxnChg chg="add del">
          <ac:chgData name="jehovah xu" userId="713d7cde34006936" providerId="LiveId" clId="{4BCF6447-4B04-42D2-B952-0B17E07CFD1F}" dt="2025-10-23T08:44:07.297" v="1575" actId="21"/>
          <ac:cxnSpMkLst>
            <pc:docMk/>
            <pc:sldMk cId="3357613691" sldId="604"/>
            <ac:cxnSpMk id="7" creationId="{72B8AE83-8B9D-4424-A40A-C43FED4EF39B}"/>
          </ac:cxnSpMkLst>
        </pc:cxnChg>
        <pc:cxnChg chg="add del mod">
          <ac:chgData name="jehovah xu" userId="713d7cde34006936" providerId="LiveId" clId="{4BCF6447-4B04-42D2-B952-0B17E07CFD1F}" dt="2025-10-23T08:45:34.209" v="1602" actId="21"/>
          <ac:cxnSpMkLst>
            <pc:docMk/>
            <pc:sldMk cId="3357613691" sldId="604"/>
            <ac:cxnSpMk id="17" creationId="{BC490468-817C-454C-B2BA-3192319598F3}"/>
          </ac:cxnSpMkLst>
        </pc:cxnChg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977017808" sldId="619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4075656839" sldId="649"/>
        </pc:sldMkLst>
      </pc:sldChg>
      <pc:sldChg chg="addSp delSp modSp del mod">
        <pc:chgData name="jehovah xu" userId="713d7cde34006936" providerId="LiveId" clId="{4BCF6447-4B04-42D2-B952-0B17E07CFD1F}" dt="2025-10-22T16:26:33.270" v="664" actId="47"/>
        <pc:sldMkLst>
          <pc:docMk/>
          <pc:sldMk cId="3863440749" sldId="650"/>
        </pc:sldMkLst>
        <pc:spChg chg="del">
          <ac:chgData name="jehovah xu" userId="713d7cde34006936" providerId="LiveId" clId="{4BCF6447-4B04-42D2-B952-0B17E07CFD1F}" dt="2025-10-22T14:54:52.222" v="640" actId="478"/>
          <ac:spMkLst>
            <pc:docMk/>
            <pc:sldMk cId="3863440749" sldId="650"/>
            <ac:spMk id="2" creationId="{D290E97C-2EE3-49A7-AA58-C5D6DD7D059D}"/>
          </ac:spMkLst>
        </pc:spChg>
        <pc:spChg chg="del mod">
          <ac:chgData name="jehovah xu" userId="713d7cde34006936" providerId="LiveId" clId="{4BCF6447-4B04-42D2-B952-0B17E07CFD1F}" dt="2025-10-22T14:54:50.471" v="637" actId="478"/>
          <ac:spMkLst>
            <pc:docMk/>
            <pc:sldMk cId="3863440749" sldId="650"/>
            <ac:spMk id="15" creationId="{CB3EB90B-93EA-4C63-8F77-6DCC4C02B3A4}"/>
          </ac:spMkLst>
        </pc:spChg>
        <pc:spChg chg="del">
          <ac:chgData name="jehovah xu" userId="713d7cde34006936" providerId="LiveId" clId="{4BCF6447-4B04-42D2-B952-0B17E07CFD1F}" dt="2025-10-22T14:54:48.214" v="635" actId="478"/>
          <ac:spMkLst>
            <pc:docMk/>
            <pc:sldMk cId="3863440749" sldId="650"/>
            <ac:spMk id="17" creationId="{81C9F00E-2C7B-4232-96C4-0CB806064B76}"/>
          </ac:spMkLst>
        </pc:spChg>
        <pc:spChg chg="add del">
          <ac:chgData name="jehovah xu" userId="713d7cde34006936" providerId="LiveId" clId="{4BCF6447-4B04-42D2-B952-0B17E07CFD1F}" dt="2025-10-22T16:26:24.688" v="663" actId="478"/>
          <ac:spMkLst>
            <pc:docMk/>
            <pc:sldMk cId="3863440749" sldId="650"/>
            <ac:spMk id="19" creationId="{2820FE31-5DCB-46B0-9163-2569BA5C1BE9}"/>
          </ac:spMkLst>
        </pc:spChg>
        <pc:picChg chg="del">
          <ac:chgData name="jehovah xu" userId="713d7cde34006936" providerId="LiveId" clId="{4BCF6447-4B04-42D2-B952-0B17E07CFD1F}" dt="2025-10-22T14:54:50.839" v="638" actId="478"/>
          <ac:picMkLst>
            <pc:docMk/>
            <pc:sldMk cId="3863440749" sldId="650"/>
            <ac:picMk id="3074" creationId="{D4F543DD-9FA1-4994-9EEE-6156E56F92AA}"/>
          </ac:picMkLst>
        </pc:picChg>
        <pc:picChg chg="del">
          <ac:chgData name="jehovah xu" userId="713d7cde34006936" providerId="LiveId" clId="{4BCF6447-4B04-42D2-B952-0B17E07CFD1F}" dt="2025-10-22T14:54:46.540" v="633" actId="478"/>
          <ac:picMkLst>
            <pc:docMk/>
            <pc:sldMk cId="3863440749" sldId="650"/>
            <ac:picMk id="3078" creationId="{49DE6C5B-6FDB-423B-82DE-328B7D91632D}"/>
          </ac:picMkLst>
        </pc:picChg>
        <pc:picChg chg="del">
          <ac:chgData name="jehovah xu" userId="713d7cde34006936" providerId="LiveId" clId="{4BCF6447-4B04-42D2-B952-0B17E07CFD1F}" dt="2025-10-22T14:54:51.260" v="639" actId="478"/>
          <ac:picMkLst>
            <pc:docMk/>
            <pc:sldMk cId="3863440749" sldId="650"/>
            <ac:picMk id="3080" creationId="{6360CDD1-A0D6-452D-9443-58D0CFD32109}"/>
          </ac:picMkLst>
        </pc:picChg>
        <pc:picChg chg="del">
          <ac:chgData name="jehovah xu" userId="713d7cde34006936" providerId="LiveId" clId="{4BCF6447-4B04-42D2-B952-0B17E07CFD1F}" dt="2025-10-22T14:54:47.199" v="634" actId="478"/>
          <ac:picMkLst>
            <pc:docMk/>
            <pc:sldMk cId="3863440749" sldId="650"/>
            <ac:picMk id="3082" creationId="{77A9BC4B-3064-4227-A2FA-EA98BB15CFF7}"/>
          </ac:picMkLst>
        </pc:picChg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171243625" sldId="651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3122701035" sldId="652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3610064657" sldId="653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1958574591" sldId="654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2127851222" sldId="655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4221580570" sldId="656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2653556188" sldId="658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700448822" sldId="659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982356341" sldId="660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643409891" sldId="661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612743251" sldId="662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4275287261" sldId="663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3694867293" sldId="664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2440031582" sldId="665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4260817189" sldId="666"/>
        </pc:sldMkLst>
      </pc:sldChg>
      <pc:sldChg chg="del">
        <pc:chgData name="jehovah xu" userId="713d7cde34006936" providerId="LiveId" clId="{4BCF6447-4B04-42D2-B952-0B17E07CFD1F}" dt="2025-10-22T16:26:33.270" v="664" actId="47"/>
        <pc:sldMkLst>
          <pc:docMk/>
          <pc:sldMk cId="3753559199" sldId="667"/>
        </pc:sldMkLst>
      </pc:sldChg>
      <pc:sldChg chg="addSp delSp modSp add mod ord modNotesTx">
        <pc:chgData name="jehovah xu" userId="713d7cde34006936" providerId="LiveId" clId="{4BCF6447-4B04-42D2-B952-0B17E07CFD1F}" dt="2025-10-23T15:51:28.416" v="3680"/>
        <pc:sldMkLst>
          <pc:docMk/>
          <pc:sldMk cId="3138193059" sldId="668"/>
        </pc:sldMkLst>
        <pc:spChg chg="add del">
          <ac:chgData name="jehovah xu" userId="713d7cde34006936" providerId="LiveId" clId="{4BCF6447-4B04-42D2-B952-0B17E07CFD1F}" dt="2025-10-22T14:27:40.154" v="386"/>
          <ac:spMkLst>
            <pc:docMk/>
            <pc:sldMk cId="3138193059" sldId="668"/>
            <ac:spMk id="2" creationId="{403391FF-6664-4045-9690-3ECEFDF1B33F}"/>
          </ac:spMkLst>
        </pc:spChg>
        <pc:spChg chg="add mod">
          <ac:chgData name="jehovah xu" userId="713d7cde34006936" providerId="LiveId" clId="{4BCF6447-4B04-42D2-B952-0B17E07CFD1F}" dt="2025-10-23T03:17:21.898" v="886" actId="17032"/>
          <ac:spMkLst>
            <pc:docMk/>
            <pc:sldMk cId="3138193059" sldId="668"/>
            <ac:spMk id="6" creationId="{40EE5A27-4302-4F23-8486-48B401655847}"/>
          </ac:spMkLst>
        </pc:spChg>
        <pc:spChg chg="add mod">
          <ac:chgData name="jehovah xu" userId="713d7cde34006936" providerId="LiveId" clId="{4BCF6447-4B04-42D2-B952-0B17E07CFD1F}" dt="2025-10-23T13:57:49.510" v="3221" actId="20577"/>
          <ac:spMkLst>
            <pc:docMk/>
            <pc:sldMk cId="3138193059" sldId="668"/>
            <ac:spMk id="12" creationId="{0C8378DC-A08E-488D-8AD4-7B7C5B0D322B}"/>
          </ac:spMkLst>
        </pc:spChg>
        <pc:spChg chg="add mod">
          <ac:chgData name="jehovah xu" userId="713d7cde34006936" providerId="LiveId" clId="{4BCF6447-4B04-42D2-B952-0B17E07CFD1F}" dt="2025-10-23T03:17:29.333" v="889" actId="1076"/>
          <ac:spMkLst>
            <pc:docMk/>
            <pc:sldMk cId="3138193059" sldId="668"/>
            <ac:spMk id="17" creationId="{41B155BD-4FB4-48C7-902C-B84A34444781}"/>
          </ac:spMkLst>
        </pc:spChg>
        <pc:spChg chg="add del mod">
          <ac:chgData name="jehovah xu" userId="713d7cde34006936" providerId="LiveId" clId="{4BCF6447-4B04-42D2-B952-0B17E07CFD1F}" dt="2025-10-23T15:51:28.416" v="3680"/>
          <ac:spMkLst>
            <pc:docMk/>
            <pc:sldMk cId="3138193059" sldId="668"/>
            <ac:spMk id="22" creationId="{404507AB-19EF-4B38-9357-F9736E1F644E}"/>
          </ac:spMkLst>
        </pc:spChg>
        <pc:spChg chg="add del mod">
          <ac:chgData name="jehovah xu" userId="713d7cde34006936" providerId="LiveId" clId="{4BCF6447-4B04-42D2-B952-0B17E07CFD1F}" dt="2025-10-23T15:51:28.416" v="3680"/>
          <ac:spMkLst>
            <pc:docMk/>
            <pc:sldMk cId="3138193059" sldId="668"/>
            <ac:spMk id="23" creationId="{66B0F62D-51FB-4BDF-B6B7-FEBD73966D07}"/>
          </ac:spMkLst>
        </pc:spChg>
        <pc:spChg chg="add del mod">
          <ac:chgData name="jehovah xu" userId="713d7cde34006936" providerId="LiveId" clId="{4BCF6447-4B04-42D2-B952-0B17E07CFD1F}" dt="2025-10-23T15:51:28.416" v="3680"/>
          <ac:spMkLst>
            <pc:docMk/>
            <pc:sldMk cId="3138193059" sldId="668"/>
            <ac:spMk id="24" creationId="{0861AA59-9251-4A3A-AD4F-75539F1C6CE6}"/>
          </ac:spMkLst>
        </pc:spChg>
        <pc:spChg chg="add del mod">
          <ac:chgData name="jehovah xu" userId="713d7cde34006936" providerId="LiveId" clId="{4BCF6447-4B04-42D2-B952-0B17E07CFD1F}" dt="2025-10-23T15:51:28.416" v="3680"/>
          <ac:spMkLst>
            <pc:docMk/>
            <pc:sldMk cId="3138193059" sldId="668"/>
            <ac:spMk id="30" creationId="{F2782476-32BB-4B9A-8240-BEC5AC61538D}"/>
          </ac:spMkLst>
        </pc:spChg>
        <pc:spChg chg="add del mod">
          <ac:chgData name="jehovah xu" userId="713d7cde34006936" providerId="LiveId" clId="{4BCF6447-4B04-42D2-B952-0B17E07CFD1F}" dt="2025-10-23T15:51:28.416" v="3680"/>
          <ac:spMkLst>
            <pc:docMk/>
            <pc:sldMk cId="3138193059" sldId="668"/>
            <ac:spMk id="31" creationId="{5A008BF1-E1BB-4784-ACFA-2ACEDCFA28D6}"/>
          </ac:spMkLst>
        </pc:spChg>
        <pc:spChg chg="mod">
          <ac:chgData name="jehovah xu" userId="713d7cde34006936" providerId="LiveId" clId="{4BCF6447-4B04-42D2-B952-0B17E07CFD1F}" dt="2025-10-23T12:47:54.393" v="3096" actId="2711"/>
          <ac:spMkLst>
            <pc:docMk/>
            <pc:sldMk cId="3138193059" sldId="668"/>
            <ac:spMk id="42" creationId="{26796D6C-3446-47ED-99A8-7CCA6B9A4A79}"/>
          </ac:spMkLst>
        </pc:spChg>
        <pc:picChg chg="del">
          <ac:chgData name="jehovah xu" userId="713d7cde34006936" providerId="LiveId" clId="{4BCF6447-4B04-42D2-B952-0B17E07CFD1F}" dt="2025-10-22T13:46:03.356" v="45" actId="478"/>
          <ac:picMkLst>
            <pc:docMk/>
            <pc:sldMk cId="3138193059" sldId="668"/>
            <ac:picMk id="3" creationId="{2EC93642-3ED9-4FA3-B9B0-4D7C5BD7FE70}"/>
          </ac:picMkLst>
        </pc:picChg>
        <pc:picChg chg="add mod modCrop">
          <ac:chgData name="jehovah xu" userId="713d7cde34006936" providerId="LiveId" clId="{4BCF6447-4B04-42D2-B952-0B17E07CFD1F}" dt="2025-10-23T03:16:43.846" v="879" actId="14100"/>
          <ac:picMkLst>
            <pc:docMk/>
            <pc:sldMk cId="3138193059" sldId="668"/>
            <ac:picMk id="3" creationId="{CC6D79C2-F058-4633-BFD4-07961D2436DD}"/>
          </ac:picMkLst>
        </pc:picChg>
        <pc:picChg chg="add del mod">
          <ac:chgData name="jehovah xu" userId="713d7cde34006936" providerId="LiveId" clId="{4BCF6447-4B04-42D2-B952-0B17E07CFD1F}" dt="2025-10-23T02:06:26.727" v="722" actId="21"/>
          <ac:picMkLst>
            <pc:docMk/>
            <pc:sldMk cId="3138193059" sldId="668"/>
            <ac:picMk id="4" creationId="{8BE900F0-523B-4BD6-8B20-A6E098070D7E}"/>
          </ac:picMkLst>
        </pc:picChg>
        <pc:picChg chg="add mod">
          <ac:chgData name="jehovah xu" userId="713d7cde34006936" providerId="LiveId" clId="{4BCF6447-4B04-42D2-B952-0B17E07CFD1F}" dt="2025-10-23T03:17:25.369" v="887" actId="1076"/>
          <ac:picMkLst>
            <pc:docMk/>
            <pc:sldMk cId="3138193059" sldId="668"/>
            <ac:picMk id="5" creationId="{7468E558-C767-4F54-943A-593C4A3D386C}"/>
          </ac:picMkLst>
        </pc:picChg>
        <pc:picChg chg="add mod">
          <ac:chgData name="jehovah xu" userId="713d7cde34006936" providerId="LiveId" clId="{4BCF6447-4B04-42D2-B952-0B17E07CFD1F}" dt="2025-10-23T03:17:57.895" v="894" actId="1076"/>
          <ac:picMkLst>
            <pc:docMk/>
            <pc:sldMk cId="3138193059" sldId="668"/>
            <ac:picMk id="7" creationId="{FCF0C31C-5823-4F18-96B6-8E109670B685}"/>
          </ac:picMkLst>
        </pc:picChg>
        <pc:picChg chg="add mod">
          <ac:chgData name="jehovah xu" userId="713d7cde34006936" providerId="LiveId" clId="{4BCF6447-4B04-42D2-B952-0B17E07CFD1F}" dt="2025-10-23T03:32:34.901" v="897" actId="1076"/>
          <ac:picMkLst>
            <pc:docMk/>
            <pc:sldMk cId="3138193059" sldId="668"/>
            <ac:picMk id="9" creationId="{87CFD055-D924-4C17-9E2B-D4F9C4B16B18}"/>
          </ac:picMkLst>
        </pc:picChg>
        <pc:picChg chg="del">
          <ac:chgData name="jehovah xu" userId="713d7cde34006936" providerId="LiveId" clId="{4BCF6447-4B04-42D2-B952-0B17E07CFD1F}" dt="2025-10-22T13:46:04.692" v="46" actId="478"/>
          <ac:picMkLst>
            <pc:docMk/>
            <pc:sldMk cId="3138193059" sldId="668"/>
            <ac:picMk id="13" creationId="{E5BB741A-E12F-4FAC-8813-A1592A9035A0}"/>
          </ac:picMkLst>
        </pc:picChg>
        <pc:picChg chg="add del mod">
          <ac:chgData name="jehovah xu" userId="713d7cde34006936" providerId="LiveId" clId="{4BCF6447-4B04-42D2-B952-0B17E07CFD1F}" dt="2025-10-23T15:51:28.416" v="3680"/>
          <ac:picMkLst>
            <pc:docMk/>
            <pc:sldMk cId="3138193059" sldId="668"/>
            <ac:picMk id="21" creationId="{C7824237-1983-4DF5-B060-AF6E03E4AF26}"/>
          </ac:picMkLst>
        </pc:picChg>
        <pc:picChg chg="add mod">
          <ac:chgData name="jehovah xu" userId="713d7cde34006936" providerId="LiveId" clId="{4BCF6447-4B04-42D2-B952-0B17E07CFD1F}" dt="2025-10-23T03:15:44.119" v="872" actId="1076"/>
          <ac:picMkLst>
            <pc:docMk/>
            <pc:sldMk cId="3138193059" sldId="668"/>
            <ac:picMk id="1026" creationId="{0E5A4AE6-D941-4687-8C2E-4AC0946F6A85}"/>
          </ac:picMkLst>
        </pc:picChg>
        <pc:picChg chg="add mod">
          <ac:chgData name="jehovah xu" userId="713d7cde34006936" providerId="LiveId" clId="{4BCF6447-4B04-42D2-B952-0B17E07CFD1F}" dt="2025-10-23T12:47:39.203" v="3092" actId="1076"/>
          <ac:picMkLst>
            <pc:docMk/>
            <pc:sldMk cId="3138193059" sldId="668"/>
            <ac:picMk id="1028" creationId="{F3BCEDCD-7439-4E6D-AA7E-5D73F00A9BA3}"/>
          </ac:picMkLst>
        </pc:picChg>
        <pc:picChg chg="add del mod">
          <ac:chgData name="jehovah xu" userId="713d7cde34006936" providerId="LiveId" clId="{4BCF6447-4B04-42D2-B952-0B17E07CFD1F}" dt="2025-10-23T02:06:25.982" v="721" actId="21"/>
          <ac:picMkLst>
            <pc:docMk/>
            <pc:sldMk cId="3138193059" sldId="668"/>
            <ac:picMk id="2050" creationId="{41362BDB-1ADE-4E2E-9132-A915F5194947}"/>
          </ac:picMkLst>
        </pc:picChg>
      </pc:sldChg>
      <pc:sldChg chg="addSp delSp modSp add mod">
        <pc:chgData name="jehovah xu" userId="713d7cde34006936" providerId="LiveId" clId="{4BCF6447-4B04-42D2-B952-0B17E07CFD1F}" dt="2025-10-23T15:53:13.962" v="3682" actId="14100"/>
        <pc:sldMkLst>
          <pc:docMk/>
          <pc:sldMk cId="3558502278" sldId="669"/>
        </pc:sldMkLst>
        <pc:spChg chg="add mod">
          <ac:chgData name="jehovah xu" userId="713d7cde34006936" providerId="LiveId" clId="{4BCF6447-4B04-42D2-B952-0B17E07CFD1F}" dt="2025-10-23T15:53:13.962" v="3682" actId="14100"/>
          <ac:spMkLst>
            <pc:docMk/>
            <pc:sldMk cId="3558502278" sldId="669"/>
            <ac:spMk id="9" creationId="{5436D625-D24A-484B-ACEE-D6ACFE7EC10F}"/>
          </ac:spMkLst>
        </pc:spChg>
        <pc:spChg chg="add del mod ord topLvl">
          <ac:chgData name="jehovah xu" userId="713d7cde34006936" providerId="LiveId" clId="{4BCF6447-4B04-42D2-B952-0B17E07CFD1F}" dt="2025-10-23T05:27:18.669" v="935" actId="21"/>
          <ac:spMkLst>
            <pc:docMk/>
            <pc:sldMk cId="3558502278" sldId="669"/>
            <ac:spMk id="11" creationId="{75D15828-4F15-4F88-8DE4-2FC061464D8D}"/>
          </ac:spMkLst>
        </pc:spChg>
        <pc:spChg chg="add del">
          <ac:chgData name="jehovah xu" userId="713d7cde34006936" providerId="LiveId" clId="{4BCF6447-4B04-42D2-B952-0B17E07CFD1F}" dt="2025-10-22T14:45:20.243" v="510"/>
          <ac:spMkLst>
            <pc:docMk/>
            <pc:sldMk cId="3558502278" sldId="669"/>
            <ac:spMk id="19" creationId="{F2A77F68-4A3B-4D20-8EC4-C866FE94E11C}"/>
          </ac:spMkLst>
        </pc:spChg>
        <pc:spChg chg="add del">
          <ac:chgData name="jehovah xu" userId="713d7cde34006936" providerId="LiveId" clId="{4BCF6447-4B04-42D2-B952-0B17E07CFD1F}" dt="2025-10-22T14:45:23.341" v="512"/>
          <ac:spMkLst>
            <pc:docMk/>
            <pc:sldMk cId="3558502278" sldId="669"/>
            <ac:spMk id="20" creationId="{8D28FC00-3BC4-4D57-BC66-52E21980308C}"/>
          </ac:spMkLst>
        </pc:spChg>
        <pc:spChg chg="add del mod">
          <ac:chgData name="jehovah xu" userId="713d7cde34006936" providerId="LiveId" clId="{4BCF6447-4B04-42D2-B952-0B17E07CFD1F}" dt="2025-10-23T05:27:16.602" v="933" actId="21"/>
          <ac:spMkLst>
            <pc:docMk/>
            <pc:sldMk cId="3558502278" sldId="669"/>
            <ac:spMk id="23" creationId="{B29235D1-FE6C-4C2F-81FE-40F3F02853DF}"/>
          </ac:spMkLst>
        </pc:spChg>
        <pc:spChg chg="add del mod">
          <ac:chgData name="jehovah xu" userId="713d7cde34006936" providerId="LiveId" clId="{4BCF6447-4B04-42D2-B952-0B17E07CFD1F}" dt="2025-10-23T05:27:13.724" v="931" actId="21"/>
          <ac:spMkLst>
            <pc:docMk/>
            <pc:sldMk cId="3558502278" sldId="669"/>
            <ac:spMk id="31" creationId="{5AAA1E02-EDCE-45DB-BE40-B3B8A8A3CF11}"/>
          </ac:spMkLst>
        </pc:spChg>
        <pc:spChg chg="add del mod">
          <ac:chgData name="jehovah xu" userId="713d7cde34006936" providerId="LiveId" clId="{4BCF6447-4B04-42D2-B952-0B17E07CFD1F}" dt="2025-10-23T05:27:14.735" v="932" actId="21"/>
          <ac:spMkLst>
            <pc:docMk/>
            <pc:sldMk cId="3558502278" sldId="669"/>
            <ac:spMk id="32" creationId="{48D73C86-1817-4961-B96B-B326A30DFFC6}"/>
          </ac:spMkLst>
        </pc:spChg>
        <pc:spChg chg="mod">
          <ac:chgData name="jehovah xu" userId="713d7cde34006936" providerId="LiveId" clId="{4BCF6447-4B04-42D2-B952-0B17E07CFD1F}" dt="2025-10-23T05:27:11.175" v="930" actId="20577"/>
          <ac:spMkLst>
            <pc:docMk/>
            <pc:sldMk cId="3558502278" sldId="669"/>
            <ac:spMk id="42" creationId="{26796D6C-3446-47ED-99A8-7CCA6B9A4A79}"/>
          </ac:spMkLst>
        </pc:spChg>
        <pc:grpChg chg="add del mod">
          <ac:chgData name="jehovah xu" userId="713d7cde34006936" providerId="LiveId" clId="{4BCF6447-4B04-42D2-B952-0B17E07CFD1F}" dt="2025-10-22T14:46:14.037" v="537" actId="165"/>
          <ac:grpSpMkLst>
            <pc:docMk/>
            <pc:sldMk cId="3558502278" sldId="669"/>
            <ac:grpSpMk id="18" creationId="{7006696E-CED5-4DD1-95C8-7287FA0D96E0}"/>
          </ac:grpSpMkLst>
        </pc:grpChg>
        <pc:picChg chg="add del">
          <ac:chgData name="jehovah xu" userId="713d7cde34006936" providerId="LiveId" clId="{4BCF6447-4B04-42D2-B952-0B17E07CFD1F}" dt="2025-10-23T05:37:26.537" v="983" actId="21"/>
          <ac:picMkLst>
            <pc:docMk/>
            <pc:sldMk cId="3558502278" sldId="669"/>
            <ac:picMk id="3" creationId="{1F9BB29B-F1E3-4CBF-8ABA-3130C3B1A1BF}"/>
          </ac:picMkLst>
        </pc:picChg>
        <pc:picChg chg="add del mod">
          <ac:chgData name="jehovah xu" userId="713d7cde34006936" providerId="LiveId" clId="{4BCF6447-4B04-42D2-B952-0B17E07CFD1F}" dt="2025-10-22T13:58:13.140" v="197" actId="21"/>
          <ac:picMkLst>
            <pc:docMk/>
            <pc:sldMk cId="3558502278" sldId="669"/>
            <ac:picMk id="4" creationId="{1AE7D35A-2BF7-415C-BFD1-C34EB8C46323}"/>
          </ac:picMkLst>
        </pc:picChg>
        <pc:picChg chg="add del mod">
          <ac:chgData name="jehovah xu" userId="713d7cde34006936" providerId="LiveId" clId="{4BCF6447-4B04-42D2-B952-0B17E07CFD1F}" dt="2025-10-22T14:04:41.297" v="323" actId="21"/>
          <ac:picMkLst>
            <pc:docMk/>
            <pc:sldMk cId="3558502278" sldId="669"/>
            <ac:picMk id="6" creationId="{82CA7194-74C5-4DA6-A08A-E601FD4B1F21}"/>
          </ac:picMkLst>
        </pc:picChg>
        <pc:picChg chg="add del mod">
          <ac:chgData name="jehovah xu" userId="713d7cde34006936" providerId="LiveId" clId="{4BCF6447-4B04-42D2-B952-0B17E07CFD1F}" dt="2025-10-22T14:04:57.299" v="326" actId="21"/>
          <ac:picMkLst>
            <pc:docMk/>
            <pc:sldMk cId="3558502278" sldId="669"/>
            <ac:picMk id="8" creationId="{B0F12EC1-338D-427A-A92A-AE32D817440B}"/>
          </ac:picMkLst>
        </pc:picChg>
        <pc:picChg chg="add del mod">
          <ac:chgData name="jehovah xu" userId="713d7cde34006936" providerId="LiveId" clId="{4BCF6447-4B04-42D2-B952-0B17E07CFD1F}" dt="2025-10-22T14:00:51.379" v="239" actId="21"/>
          <ac:picMkLst>
            <pc:docMk/>
            <pc:sldMk cId="3558502278" sldId="669"/>
            <ac:picMk id="12" creationId="{767E3F60-A1C3-4613-9778-89D9DE0FD0DB}"/>
          </ac:picMkLst>
        </pc:picChg>
        <pc:picChg chg="add del mod">
          <ac:chgData name="jehovah xu" userId="713d7cde34006936" providerId="LiveId" clId="{4BCF6447-4B04-42D2-B952-0B17E07CFD1F}" dt="2025-10-22T14:00:30.163" v="236" actId="21"/>
          <ac:picMkLst>
            <pc:docMk/>
            <pc:sldMk cId="3558502278" sldId="669"/>
            <ac:picMk id="14" creationId="{CA21064D-B05F-481E-A16D-D49730BF721E}"/>
          </ac:picMkLst>
        </pc:picChg>
        <pc:picChg chg="add del mod topLvl">
          <ac:chgData name="jehovah xu" userId="713d7cde34006936" providerId="LiveId" clId="{4BCF6447-4B04-42D2-B952-0B17E07CFD1F}" dt="2025-10-23T05:27:20.095" v="936" actId="21"/>
          <ac:picMkLst>
            <pc:docMk/>
            <pc:sldMk cId="3558502278" sldId="669"/>
            <ac:picMk id="17" creationId="{77881D68-02E4-417F-8978-EE3E2AA5D77E}"/>
          </ac:picMkLst>
        </pc:picChg>
        <pc:picChg chg="add del mod">
          <ac:chgData name="jehovah xu" userId="713d7cde34006936" providerId="LiveId" clId="{4BCF6447-4B04-42D2-B952-0B17E07CFD1F}" dt="2025-10-22T14:07:29.877" v="339" actId="21"/>
          <ac:picMkLst>
            <pc:docMk/>
            <pc:sldMk cId="3558502278" sldId="669"/>
            <ac:picMk id="30" creationId="{0AAEDC83-D4E1-4343-B490-8989DC6CEE90}"/>
          </ac:picMkLst>
        </pc:picChg>
        <pc:picChg chg="add del mod modCrop">
          <ac:chgData name="jehovah xu" userId="713d7cde34006936" providerId="LiveId" clId="{4BCF6447-4B04-42D2-B952-0B17E07CFD1F}" dt="2025-10-23T05:27:17.370" v="934" actId="21"/>
          <ac:picMkLst>
            <pc:docMk/>
            <pc:sldMk cId="3558502278" sldId="669"/>
            <ac:picMk id="33" creationId="{3805FBD1-4E9C-4797-84AB-645E20CFF1BE}"/>
          </ac:picMkLst>
        </pc:picChg>
        <pc:picChg chg="del">
          <ac:chgData name="jehovah xu" userId="713d7cde34006936" providerId="LiveId" clId="{4BCF6447-4B04-42D2-B952-0B17E07CFD1F}" dt="2025-10-22T13:51:46.610" v="128" actId="21"/>
          <ac:picMkLst>
            <pc:docMk/>
            <pc:sldMk cId="3558502278" sldId="669"/>
            <ac:picMk id="2050" creationId="{41362BDB-1ADE-4E2E-9132-A915F5194947}"/>
          </ac:picMkLst>
        </pc:picChg>
      </pc:sldChg>
      <pc:sldChg chg="addSp delSp modSp add del mod">
        <pc:chgData name="jehovah xu" userId="713d7cde34006936" providerId="LiveId" clId="{4BCF6447-4B04-42D2-B952-0B17E07CFD1F}" dt="2025-10-23T12:32:43.991" v="3035" actId="47"/>
        <pc:sldMkLst>
          <pc:docMk/>
          <pc:sldMk cId="1020716297" sldId="670"/>
        </pc:sldMkLst>
        <pc:spChg chg="del">
          <ac:chgData name="jehovah xu" userId="713d7cde34006936" providerId="LiveId" clId="{4BCF6447-4B04-42D2-B952-0B17E07CFD1F}" dt="2025-10-22T14:47:04.756" v="544" actId="478"/>
          <ac:spMkLst>
            <pc:docMk/>
            <pc:sldMk cId="1020716297" sldId="670"/>
            <ac:spMk id="9" creationId="{5436D625-D24A-484B-ACEE-D6ACFE7EC10F}"/>
          </ac:spMkLst>
        </pc:spChg>
        <pc:spChg chg="del">
          <ac:chgData name="jehovah xu" userId="713d7cde34006936" providerId="LiveId" clId="{4BCF6447-4B04-42D2-B952-0B17E07CFD1F}" dt="2025-10-22T14:47:04.756" v="544" actId="478"/>
          <ac:spMkLst>
            <pc:docMk/>
            <pc:sldMk cId="1020716297" sldId="670"/>
            <ac:spMk id="11" creationId="{75D15828-4F15-4F88-8DE4-2FC061464D8D}"/>
          </ac:spMkLst>
        </pc:spChg>
        <pc:spChg chg="del">
          <ac:chgData name="jehovah xu" userId="713d7cde34006936" providerId="LiveId" clId="{4BCF6447-4B04-42D2-B952-0B17E07CFD1F}" dt="2025-10-22T14:47:04.756" v="544" actId="478"/>
          <ac:spMkLst>
            <pc:docMk/>
            <pc:sldMk cId="1020716297" sldId="670"/>
            <ac:spMk id="23" creationId="{B29235D1-FE6C-4C2F-81FE-40F3F02853DF}"/>
          </ac:spMkLst>
        </pc:spChg>
        <pc:spChg chg="add mod">
          <ac:chgData name="jehovah xu" userId="713d7cde34006936" providerId="LiveId" clId="{4BCF6447-4B04-42D2-B952-0B17E07CFD1F}" dt="2025-10-22T14:50:41.437" v="632" actId="554"/>
          <ac:spMkLst>
            <pc:docMk/>
            <pc:sldMk cId="1020716297" sldId="670"/>
            <ac:spMk id="24" creationId="{38772F34-2D78-4F6E-BE9A-42E18C6F868E}"/>
          </ac:spMkLst>
        </pc:spChg>
        <pc:spChg chg="add mod">
          <ac:chgData name="jehovah xu" userId="713d7cde34006936" providerId="LiveId" clId="{4BCF6447-4B04-42D2-B952-0B17E07CFD1F}" dt="2025-10-22T14:50:41.437" v="632" actId="554"/>
          <ac:spMkLst>
            <pc:docMk/>
            <pc:sldMk cId="1020716297" sldId="670"/>
            <ac:spMk id="30" creationId="{CB7C0D4A-D18C-4E90-B631-A46390973907}"/>
          </ac:spMkLst>
        </pc:spChg>
        <pc:spChg chg="del">
          <ac:chgData name="jehovah xu" userId="713d7cde34006936" providerId="LiveId" clId="{4BCF6447-4B04-42D2-B952-0B17E07CFD1F}" dt="2025-10-22T14:47:06.282" v="545" actId="478"/>
          <ac:spMkLst>
            <pc:docMk/>
            <pc:sldMk cId="1020716297" sldId="670"/>
            <ac:spMk id="31" creationId="{5AAA1E02-EDCE-45DB-BE40-B3B8A8A3CF11}"/>
          </ac:spMkLst>
        </pc:spChg>
        <pc:spChg chg="del">
          <ac:chgData name="jehovah xu" userId="713d7cde34006936" providerId="LiveId" clId="{4BCF6447-4B04-42D2-B952-0B17E07CFD1F}" dt="2025-10-22T14:47:06.980" v="546" actId="478"/>
          <ac:spMkLst>
            <pc:docMk/>
            <pc:sldMk cId="1020716297" sldId="670"/>
            <ac:spMk id="32" creationId="{48D73C86-1817-4961-B96B-B326A30DFFC6}"/>
          </ac:spMkLst>
        </pc:spChg>
        <pc:spChg chg="add mod">
          <ac:chgData name="jehovah xu" userId="713d7cde34006936" providerId="LiveId" clId="{4BCF6447-4B04-42D2-B952-0B17E07CFD1F}" dt="2025-10-22T14:50:41.437" v="632" actId="554"/>
          <ac:spMkLst>
            <pc:docMk/>
            <pc:sldMk cId="1020716297" sldId="670"/>
            <ac:spMk id="34" creationId="{683B4F93-28AD-43F3-97C5-910A11897634}"/>
          </ac:spMkLst>
        </pc:spChg>
        <pc:spChg chg="mod">
          <ac:chgData name="jehovah xu" userId="713d7cde34006936" providerId="LiveId" clId="{4BCF6447-4B04-42D2-B952-0B17E07CFD1F}" dt="2025-10-22T14:49:29.988" v="605"/>
          <ac:spMkLst>
            <pc:docMk/>
            <pc:sldMk cId="1020716297" sldId="670"/>
            <ac:spMk id="42" creationId="{26796D6C-3446-47ED-99A8-7CCA6B9A4A79}"/>
          </ac:spMkLst>
        </pc:spChg>
        <pc:graphicFrameChg chg="add del mod">
          <ac:chgData name="jehovah xu" userId="713d7cde34006936" providerId="LiveId" clId="{4BCF6447-4B04-42D2-B952-0B17E07CFD1F}" dt="2025-10-22T14:49:14.213" v="593"/>
          <ac:graphicFrameMkLst>
            <pc:docMk/>
            <pc:sldMk cId="1020716297" sldId="670"/>
            <ac:graphicFrameMk id="7" creationId="{86950412-E989-411C-85EC-2A6DD192642D}"/>
          </ac:graphicFrameMkLst>
        </pc:graphicFrameChg>
        <pc:picChg chg="add mod">
          <ac:chgData name="jehovah xu" userId="713d7cde34006936" providerId="LiveId" clId="{4BCF6447-4B04-42D2-B952-0B17E07CFD1F}" dt="2025-10-22T14:49:06.537" v="591" actId="1076"/>
          <ac:picMkLst>
            <pc:docMk/>
            <pc:sldMk cId="1020716297" sldId="670"/>
            <ac:picMk id="2" creationId="{DC76C287-6C5C-474A-B87A-BC8157F26D36}"/>
          </ac:picMkLst>
        </pc:picChg>
        <pc:picChg chg="add mod">
          <ac:chgData name="jehovah xu" userId="713d7cde34006936" providerId="LiveId" clId="{4BCF6447-4B04-42D2-B952-0B17E07CFD1F}" dt="2025-10-22T14:49:06.537" v="591" actId="1076"/>
          <ac:picMkLst>
            <pc:docMk/>
            <pc:sldMk cId="1020716297" sldId="670"/>
            <ac:picMk id="3" creationId="{19168B9B-A28F-4135-90CF-AD42B7C7BEF8}"/>
          </ac:picMkLst>
        </pc:picChg>
        <pc:picChg chg="add mod">
          <ac:chgData name="jehovah xu" userId="713d7cde34006936" providerId="LiveId" clId="{4BCF6447-4B04-42D2-B952-0B17E07CFD1F}" dt="2025-10-22T14:49:06.537" v="591" actId="1076"/>
          <ac:picMkLst>
            <pc:docMk/>
            <pc:sldMk cId="1020716297" sldId="670"/>
            <ac:picMk id="4" creationId="{4D02B24F-71B6-4E32-A6BA-4717B2AB7A30}"/>
          </ac:picMkLst>
        </pc:picChg>
        <pc:picChg chg="add mod">
          <ac:chgData name="jehovah xu" userId="713d7cde34006936" providerId="LiveId" clId="{4BCF6447-4B04-42D2-B952-0B17E07CFD1F}" dt="2025-10-22T14:49:06.537" v="591" actId="1076"/>
          <ac:picMkLst>
            <pc:docMk/>
            <pc:sldMk cId="1020716297" sldId="670"/>
            <ac:picMk id="5" creationId="{2D5EA9D2-D4DD-4956-9CE4-E72E3E629464}"/>
          </ac:picMkLst>
        </pc:picChg>
        <pc:picChg chg="add mod">
          <ac:chgData name="jehovah xu" userId="713d7cde34006936" providerId="LiveId" clId="{4BCF6447-4B04-42D2-B952-0B17E07CFD1F}" dt="2025-10-22T14:49:06.537" v="591" actId="1076"/>
          <ac:picMkLst>
            <pc:docMk/>
            <pc:sldMk cId="1020716297" sldId="670"/>
            <ac:picMk id="6" creationId="{9DDD1249-1EDF-4560-B4CB-5FE5CCA5A6F3}"/>
          </ac:picMkLst>
        </pc:picChg>
        <pc:picChg chg="del">
          <ac:chgData name="jehovah xu" userId="713d7cde34006936" providerId="LiveId" clId="{4BCF6447-4B04-42D2-B952-0B17E07CFD1F}" dt="2025-10-22T14:47:04.756" v="544" actId="478"/>
          <ac:picMkLst>
            <pc:docMk/>
            <pc:sldMk cId="1020716297" sldId="670"/>
            <ac:picMk id="17" creationId="{77881D68-02E4-417F-8978-EE3E2AA5D77E}"/>
          </ac:picMkLst>
        </pc:picChg>
        <pc:picChg chg="del">
          <ac:chgData name="jehovah xu" userId="713d7cde34006936" providerId="LiveId" clId="{4BCF6447-4B04-42D2-B952-0B17E07CFD1F}" dt="2025-10-22T14:47:04.756" v="544" actId="478"/>
          <ac:picMkLst>
            <pc:docMk/>
            <pc:sldMk cId="1020716297" sldId="670"/>
            <ac:picMk id="33" creationId="{3805FBD1-4E9C-4797-84AB-645E20CFF1BE}"/>
          </ac:picMkLst>
        </pc:picChg>
        <pc:picChg chg="add del mod">
          <ac:chgData name="jehovah xu" userId="713d7cde34006936" providerId="LiveId" clId="{4BCF6447-4B04-42D2-B952-0B17E07CFD1F}" dt="2025-10-22T14:47:10.719" v="550"/>
          <ac:picMkLst>
            <pc:docMk/>
            <pc:sldMk cId="1020716297" sldId="670"/>
            <ac:picMk id="4098" creationId="{E0155EF1-6F87-4688-8150-8BFCAA9D66D4}"/>
          </ac:picMkLst>
        </pc:picChg>
        <pc:picChg chg="add mod">
          <ac:chgData name="jehovah xu" userId="713d7cde34006936" providerId="LiveId" clId="{4BCF6447-4B04-42D2-B952-0B17E07CFD1F}" dt="2025-10-22T14:49:06.537" v="591" actId="1076"/>
          <ac:picMkLst>
            <pc:docMk/>
            <pc:sldMk cId="1020716297" sldId="670"/>
            <ac:picMk id="4100" creationId="{DC4A8ECB-DB29-439B-9738-9D3E4ECC3AD5}"/>
          </ac:picMkLst>
        </pc:picChg>
      </pc:sldChg>
      <pc:sldChg chg="addSp delSp modSp add mod">
        <pc:chgData name="jehovah xu" userId="713d7cde34006936" providerId="LiveId" clId="{4BCF6447-4B04-42D2-B952-0B17E07CFD1F}" dt="2025-10-23T12:24:57.846" v="2948" actId="1076"/>
        <pc:sldMkLst>
          <pc:docMk/>
          <pc:sldMk cId="1402505917" sldId="671"/>
        </pc:sldMkLst>
        <pc:spChg chg="del">
          <ac:chgData name="jehovah xu" userId="713d7cde34006936" providerId="LiveId" clId="{4BCF6447-4B04-42D2-B952-0B17E07CFD1F}" dt="2025-10-23T08:15:41.956" v="1188" actId="21"/>
          <ac:spMkLst>
            <pc:docMk/>
            <pc:sldMk cId="1402505917" sldId="671"/>
            <ac:spMk id="9" creationId="{5436D625-D24A-484B-ACEE-D6ACFE7EC10F}"/>
          </ac:spMkLst>
        </pc:spChg>
        <pc:spChg chg="mod">
          <ac:chgData name="jehovah xu" userId="713d7cde34006936" providerId="LiveId" clId="{4BCF6447-4B04-42D2-B952-0B17E07CFD1F}" dt="2025-10-23T12:24:07.622" v="2919"/>
          <ac:spMkLst>
            <pc:docMk/>
            <pc:sldMk cId="1402505917" sldId="671"/>
            <ac:spMk id="42" creationId="{26796D6C-3446-47ED-99A8-7CCA6B9A4A79}"/>
          </ac:spMkLst>
        </pc:spChg>
        <pc:picChg chg="del mod">
          <ac:chgData name="jehovah xu" userId="713d7cde34006936" providerId="LiveId" clId="{4BCF6447-4B04-42D2-B952-0B17E07CFD1F}" dt="2025-10-23T12:24:17.217" v="2920" actId="478"/>
          <ac:picMkLst>
            <pc:docMk/>
            <pc:sldMk cId="1402505917" sldId="671"/>
            <ac:picMk id="3" creationId="{1F9BB29B-F1E3-4CBF-8ABA-3130C3B1A1BF}"/>
          </ac:picMkLst>
        </pc:picChg>
        <pc:picChg chg="add mod">
          <ac:chgData name="jehovah xu" userId="713d7cde34006936" providerId="LiveId" clId="{4BCF6447-4B04-42D2-B952-0B17E07CFD1F}" dt="2025-10-23T12:24:57.846" v="2948" actId="1076"/>
          <ac:picMkLst>
            <pc:docMk/>
            <pc:sldMk cId="1402505917" sldId="671"/>
            <ac:picMk id="4" creationId="{D1DF1239-24F9-4D15-8A4A-8B95A37658EC}"/>
          </ac:picMkLst>
        </pc:picChg>
        <pc:picChg chg="add del mod">
          <ac:chgData name="jehovah xu" userId="713d7cde34006936" providerId="LiveId" clId="{4BCF6447-4B04-42D2-B952-0B17E07CFD1F}" dt="2025-10-23T12:24:52.357" v="2945" actId="22"/>
          <ac:picMkLst>
            <pc:docMk/>
            <pc:sldMk cId="1402505917" sldId="671"/>
            <ac:picMk id="6" creationId="{70040229-13E9-4C94-99EC-77CE133C0AF1}"/>
          </ac:picMkLst>
        </pc:picChg>
      </pc:sldChg>
      <pc:sldChg chg="new del">
        <pc:chgData name="jehovah xu" userId="713d7cde34006936" providerId="LiveId" clId="{4BCF6447-4B04-42D2-B952-0B17E07CFD1F}" dt="2025-10-23T05:37:15.591" v="980" actId="680"/>
        <pc:sldMkLst>
          <pc:docMk/>
          <pc:sldMk cId="2777609560" sldId="671"/>
        </pc:sldMkLst>
      </pc:sldChg>
      <pc:sldChg chg="addSp delSp modSp add mod ord modNotesTx">
        <pc:chgData name="jehovah xu" userId="713d7cde34006936" providerId="LiveId" clId="{4BCF6447-4B04-42D2-B952-0B17E07CFD1F}" dt="2025-10-23T15:53:48.480" v="3685" actId="21"/>
        <pc:sldMkLst>
          <pc:docMk/>
          <pc:sldMk cId="3455753884" sldId="672"/>
        </pc:sldMkLst>
        <pc:spChg chg="add mod">
          <ac:chgData name="jehovah xu" userId="713d7cde34006936" providerId="LiveId" clId="{4BCF6447-4B04-42D2-B952-0B17E07CFD1F}" dt="2025-10-23T14:01:52.774" v="3251" actId="1036"/>
          <ac:spMkLst>
            <pc:docMk/>
            <pc:sldMk cId="3455753884" sldId="672"/>
            <ac:spMk id="7" creationId="{434F050C-607A-40B7-8579-417D24E380B0}"/>
          </ac:spMkLst>
        </pc:spChg>
        <pc:spChg chg="add mod">
          <ac:chgData name="jehovah xu" userId="713d7cde34006936" providerId="LiveId" clId="{4BCF6447-4B04-42D2-B952-0B17E07CFD1F}" dt="2025-10-23T14:01:52.774" v="3251" actId="1036"/>
          <ac:spMkLst>
            <pc:docMk/>
            <pc:sldMk cId="3455753884" sldId="672"/>
            <ac:spMk id="8" creationId="{0D3D4B05-80BD-42C2-8E71-65EDEF108EF8}"/>
          </ac:spMkLst>
        </pc:spChg>
        <pc:spChg chg="mod">
          <ac:chgData name="jehovah xu" userId="713d7cde34006936" providerId="LiveId" clId="{4BCF6447-4B04-42D2-B952-0B17E07CFD1F}" dt="2025-10-23T09:02:32.642" v="1693" actId="1076"/>
          <ac:spMkLst>
            <pc:docMk/>
            <pc:sldMk cId="3455753884" sldId="672"/>
            <ac:spMk id="9" creationId="{5436D625-D24A-484B-ACEE-D6ACFE7EC10F}"/>
          </ac:spMkLst>
        </pc:spChg>
        <pc:spChg chg="add mod">
          <ac:chgData name="jehovah xu" userId="713d7cde34006936" providerId="LiveId" clId="{4BCF6447-4B04-42D2-B952-0B17E07CFD1F}" dt="2025-10-23T14:01:44.606" v="3237"/>
          <ac:spMkLst>
            <pc:docMk/>
            <pc:sldMk cId="3455753884" sldId="672"/>
            <ac:spMk id="12" creationId="{8BBAC672-36F8-4D4A-B8C7-25D4587B3671}"/>
          </ac:spMkLst>
        </pc:spChg>
        <pc:spChg chg="add mod">
          <ac:chgData name="jehovah xu" userId="713d7cde34006936" providerId="LiveId" clId="{4BCF6447-4B04-42D2-B952-0B17E07CFD1F}" dt="2025-10-23T09:44:36.586" v="1821" actId="1076"/>
          <ac:spMkLst>
            <pc:docMk/>
            <pc:sldMk cId="3455753884" sldId="672"/>
            <ac:spMk id="19" creationId="{F648721A-CE9F-45E3-9051-20413F024B0B}"/>
          </ac:spMkLst>
        </pc:spChg>
        <pc:spChg chg="add mod">
          <ac:chgData name="jehovah xu" userId="713d7cde34006936" providerId="LiveId" clId="{4BCF6447-4B04-42D2-B952-0B17E07CFD1F}" dt="2025-10-23T09:53:01.559" v="1885" actId="14100"/>
          <ac:spMkLst>
            <pc:docMk/>
            <pc:sldMk cId="3455753884" sldId="672"/>
            <ac:spMk id="20" creationId="{985D8B04-DBCF-444C-9F63-DA0D993836E3}"/>
          </ac:spMkLst>
        </pc:spChg>
        <pc:spChg chg="add mod">
          <ac:chgData name="jehovah xu" userId="713d7cde34006936" providerId="LiveId" clId="{4BCF6447-4B04-42D2-B952-0B17E07CFD1F}" dt="2025-10-23T14:00:58.881" v="3230" actId="1076"/>
          <ac:spMkLst>
            <pc:docMk/>
            <pc:sldMk cId="3455753884" sldId="672"/>
            <ac:spMk id="21" creationId="{7EAA28AE-D16E-4F74-9788-D62DC57282D8}"/>
          </ac:spMkLst>
        </pc:spChg>
        <pc:spChg chg="add mod">
          <ac:chgData name="jehovah xu" userId="713d7cde34006936" providerId="LiveId" clId="{4BCF6447-4B04-42D2-B952-0B17E07CFD1F}" dt="2025-10-23T14:06:15.223" v="3306" actId="1076"/>
          <ac:spMkLst>
            <pc:docMk/>
            <pc:sldMk cId="3455753884" sldId="672"/>
            <ac:spMk id="23" creationId="{D0ED01B1-BA48-45FC-955B-C0A7C0AF557A}"/>
          </ac:spMkLst>
        </pc:spChg>
        <pc:spChg chg="mod">
          <ac:chgData name="jehovah xu" userId="713d7cde34006936" providerId="LiveId" clId="{4BCF6447-4B04-42D2-B952-0B17E07CFD1F}" dt="2025-10-23T08:46:07.381" v="1615"/>
          <ac:spMkLst>
            <pc:docMk/>
            <pc:sldMk cId="3455753884" sldId="672"/>
            <ac:spMk id="42" creationId="{26796D6C-3446-47ED-99A8-7CCA6B9A4A79}"/>
          </ac:spMkLst>
        </pc:spChg>
        <pc:picChg chg="del mod">
          <ac:chgData name="jehovah xu" userId="713d7cde34006936" providerId="LiveId" clId="{4BCF6447-4B04-42D2-B952-0B17E07CFD1F}" dt="2025-10-23T08:46:01.254" v="1610" actId="21"/>
          <ac:picMkLst>
            <pc:docMk/>
            <pc:sldMk cId="3455753884" sldId="672"/>
            <ac:picMk id="3" creationId="{1F9BB29B-F1E3-4CBF-8ABA-3130C3B1A1BF}"/>
          </ac:picMkLst>
        </pc:picChg>
        <pc:picChg chg="add mod">
          <ac:chgData name="jehovah xu" userId="713d7cde34006936" providerId="LiveId" clId="{4BCF6447-4B04-42D2-B952-0B17E07CFD1F}" dt="2025-10-23T14:01:47.946" v="3238" actId="1076"/>
          <ac:picMkLst>
            <pc:docMk/>
            <pc:sldMk cId="3455753884" sldId="672"/>
            <ac:picMk id="4" creationId="{B369A80F-911F-47D6-A0F8-C627D17C14A7}"/>
          </ac:picMkLst>
        </pc:picChg>
        <pc:picChg chg="add mod">
          <ac:chgData name="jehovah xu" userId="713d7cde34006936" providerId="LiveId" clId="{4BCF6447-4B04-42D2-B952-0B17E07CFD1F}" dt="2025-10-23T09:17:24.625" v="1811" actId="14100"/>
          <ac:picMkLst>
            <pc:docMk/>
            <pc:sldMk cId="3455753884" sldId="672"/>
            <ac:picMk id="6" creationId="{4DE8DCD6-5A2F-43D4-BD30-2B70E56665C4}"/>
          </ac:picMkLst>
        </pc:picChg>
        <pc:picChg chg="add mod">
          <ac:chgData name="jehovah xu" userId="713d7cde34006936" providerId="LiveId" clId="{4BCF6447-4B04-42D2-B952-0B17E07CFD1F}" dt="2025-10-23T09:42:08.784" v="1817" actId="1076"/>
          <ac:picMkLst>
            <pc:docMk/>
            <pc:sldMk cId="3455753884" sldId="672"/>
            <ac:picMk id="11" creationId="{63760784-AA45-4580-8149-F097AF2A28B0}"/>
          </ac:picMkLst>
        </pc:picChg>
        <pc:picChg chg="add del mod">
          <ac:chgData name="jehovah xu" userId="713d7cde34006936" providerId="LiveId" clId="{4BCF6447-4B04-42D2-B952-0B17E07CFD1F}" dt="2025-10-23T15:53:48.480" v="3685" actId="21"/>
          <ac:picMkLst>
            <pc:docMk/>
            <pc:sldMk cId="3455753884" sldId="672"/>
            <ac:picMk id="15" creationId="{800F8050-4A17-4EEA-ACB5-535A9E64D58C}"/>
          </ac:picMkLst>
        </pc:picChg>
      </pc:sldChg>
      <pc:sldChg chg="addSp delSp modSp add mod ord">
        <pc:chgData name="jehovah xu" userId="713d7cde34006936" providerId="LiveId" clId="{4BCF6447-4B04-42D2-B952-0B17E07CFD1F}" dt="2025-10-23T15:51:28.951" v="3681" actId="21"/>
        <pc:sldMkLst>
          <pc:docMk/>
          <pc:sldMk cId="1093045527" sldId="673"/>
        </pc:sldMkLst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9" creationId="{6F567A74-1BD9-402A-B043-D7D10DBAD8C0}"/>
          </ac:spMkLst>
        </pc:spChg>
        <pc:spChg chg="add mod">
          <ac:chgData name="jehovah xu" userId="713d7cde34006936" providerId="LiveId" clId="{4BCF6447-4B04-42D2-B952-0B17E07CFD1F}" dt="2025-10-23T12:46:02.143" v="3076" actId="1076"/>
          <ac:spMkLst>
            <pc:docMk/>
            <pc:sldMk cId="1093045527" sldId="673"/>
            <ac:spMk id="10" creationId="{78210349-B493-499E-A0D1-894FEFE58C29}"/>
          </ac:spMkLst>
        </pc:spChg>
        <pc:spChg chg="add del mod">
          <ac:chgData name="jehovah xu" userId="713d7cde34006936" providerId="LiveId" clId="{4BCF6447-4B04-42D2-B952-0B17E07CFD1F}" dt="2025-10-23T08:20:05.154" v="1258"/>
          <ac:spMkLst>
            <pc:docMk/>
            <pc:sldMk cId="1093045527" sldId="673"/>
            <ac:spMk id="16" creationId="{B3527398-C41A-452C-8103-D41CC8E62DD0}"/>
          </ac:spMkLst>
        </pc:spChg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17" creationId="{E5006D6A-B5F2-4B16-B1CE-7A3DEFAAFFA2}"/>
          </ac:spMkLst>
        </pc:spChg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21" creationId="{64E77FBC-BDD5-4740-AF74-B68C64B0882A}"/>
          </ac:spMkLst>
        </pc:spChg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22" creationId="{136B4FFA-85EA-483A-9C3F-717AEF93771E}"/>
          </ac:spMkLst>
        </pc:spChg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23" creationId="{C7E09506-5C5E-466A-BD81-2693569DE882}"/>
          </ac:spMkLst>
        </pc:spChg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31" creationId="{F7761C69-D34B-4480-89A7-D969D46D3156}"/>
          </ac:spMkLst>
        </pc:spChg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34" creationId="{708CFAF8-C6B8-44AB-BBAC-91153A6D5336}"/>
          </ac:spMkLst>
        </pc:spChg>
        <pc:spChg chg="add mod">
          <ac:chgData name="jehovah xu" userId="713d7cde34006936" providerId="LiveId" clId="{4BCF6447-4B04-42D2-B952-0B17E07CFD1F}" dt="2025-10-23T08:43:31.468" v="1566" actId="1036"/>
          <ac:spMkLst>
            <pc:docMk/>
            <pc:sldMk cId="1093045527" sldId="673"/>
            <ac:spMk id="35" creationId="{7E02E506-E726-4230-93C5-6A578076EFE2}"/>
          </ac:spMkLst>
        </pc:spChg>
        <pc:spChg chg="mod">
          <ac:chgData name="jehovah xu" userId="713d7cde34006936" providerId="LiveId" clId="{4BCF6447-4B04-42D2-B952-0B17E07CFD1F}" dt="2025-10-23T13:48:35.404" v="3135"/>
          <ac:spMkLst>
            <pc:docMk/>
            <pc:sldMk cId="1093045527" sldId="673"/>
            <ac:spMk id="42" creationId="{26796D6C-3446-47ED-99A8-7CCA6B9A4A79}"/>
          </ac:spMkLst>
        </pc:spChg>
        <pc:spChg chg="add del mod">
          <ac:chgData name="jehovah xu" userId="713d7cde34006936" providerId="LiveId" clId="{4BCF6447-4B04-42D2-B952-0B17E07CFD1F}" dt="2025-10-23T13:56:04.381" v="3198" actId="1076"/>
          <ac:spMkLst>
            <pc:docMk/>
            <pc:sldMk cId="1093045527" sldId="673"/>
            <ac:spMk id="47" creationId="{D69A58F6-2E12-480D-9E22-52DFA7EEE572}"/>
          </ac:spMkLst>
        </pc:spChg>
        <pc:spChg chg="add del mod">
          <ac:chgData name="jehovah xu" userId="713d7cde34006936" providerId="LiveId" clId="{4BCF6447-4B04-42D2-B952-0B17E07CFD1F}" dt="2025-10-23T13:56:04.381" v="3198" actId="1076"/>
          <ac:spMkLst>
            <pc:docMk/>
            <pc:sldMk cId="1093045527" sldId="673"/>
            <ac:spMk id="48" creationId="{866E3022-7E51-4A0F-9C8D-8370E01AFF6F}"/>
          </ac:spMkLst>
        </pc:spChg>
        <pc:spChg chg="add del mod">
          <ac:chgData name="jehovah xu" userId="713d7cde34006936" providerId="LiveId" clId="{4BCF6447-4B04-42D2-B952-0B17E07CFD1F}" dt="2025-10-23T15:51:12.124" v="3677" actId="1076"/>
          <ac:spMkLst>
            <pc:docMk/>
            <pc:sldMk cId="1093045527" sldId="673"/>
            <ac:spMk id="50" creationId="{E41CB4A7-5FF0-44EF-893A-B47A6C0F5247}"/>
          </ac:spMkLst>
        </pc:spChg>
        <pc:spChg chg="add mod">
          <ac:chgData name="jehovah xu" userId="713d7cde34006936" providerId="LiveId" clId="{4BCF6447-4B04-42D2-B952-0B17E07CFD1F}" dt="2025-10-23T13:57:17.034" v="3219" actId="1076"/>
          <ac:spMkLst>
            <pc:docMk/>
            <pc:sldMk cId="1093045527" sldId="673"/>
            <ac:spMk id="52" creationId="{09D508F1-0A85-4AC6-AAAE-2D08796462A9}"/>
          </ac:spMkLst>
        </pc:spChg>
        <pc:spChg chg="add del mod">
          <ac:chgData name="jehovah xu" userId="713d7cde34006936" providerId="LiveId" clId="{4BCF6447-4B04-42D2-B952-0B17E07CFD1F}" dt="2025-10-23T13:56:28.262" v="3211" actId="21"/>
          <ac:spMkLst>
            <pc:docMk/>
            <pc:sldMk cId="1093045527" sldId="673"/>
            <ac:spMk id="55" creationId="{7294BF2D-2292-49A0-B336-C787B25E2180}"/>
          </ac:spMkLst>
        </pc:spChg>
        <pc:spChg chg="add del mod">
          <ac:chgData name="jehovah xu" userId="713d7cde34006936" providerId="LiveId" clId="{4BCF6447-4B04-42D2-B952-0B17E07CFD1F}" dt="2025-10-23T15:51:28.951" v="3681" actId="21"/>
          <ac:spMkLst>
            <pc:docMk/>
            <pc:sldMk cId="1093045527" sldId="673"/>
            <ac:spMk id="56" creationId="{AE65C2AB-5CE8-42F2-A34E-F80CD8F1C8D0}"/>
          </ac:spMkLst>
        </pc:spChg>
        <pc:spChg chg="add del mod">
          <ac:chgData name="jehovah xu" userId="713d7cde34006936" providerId="LiveId" clId="{4BCF6447-4B04-42D2-B952-0B17E07CFD1F}" dt="2025-10-23T08:38:14.332" v="1435" actId="21"/>
          <ac:spMkLst>
            <pc:docMk/>
            <pc:sldMk cId="1093045527" sldId="673"/>
            <ac:spMk id="57" creationId="{90A1BAB9-421E-4F06-A5C0-C7863D885263}"/>
          </ac:spMkLst>
        </pc:spChg>
        <pc:spChg chg="add del mod">
          <ac:chgData name="jehovah xu" userId="713d7cde34006936" providerId="LiveId" clId="{4BCF6447-4B04-42D2-B952-0B17E07CFD1F}" dt="2025-10-23T15:51:28.951" v="3681" actId="21"/>
          <ac:spMkLst>
            <pc:docMk/>
            <pc:sldMk cId="1093045527" sldId="673"/>
            <ac:spMk id="58" creationId="{08A1F00F-4991-40F7-906C-533C8C5F493C}"/>
          </ac:spMkLst>
        </pc:spChg>
        <pc:spChg chg="add del mod">
          <ac:chgData name="jehovah xu" userId="713d7cde34006936" providerId="LiveId" clId="{4BCF6447-4B04-42D2-B952-0B17E07CFD1F}" dt="2025-10-23T15:51:28.951" v="3681" actId="21"/>
          <ac:spMkLst>
            <pc:docMk/>
            <pc:sldMk cId="1093045527" sldId="673"/>
            <ac:spMk id="59" creationId="{60D94815-E7C1-4AC4-8602-85FB7A78681C}"/>
          </ac:spMkLst>
        </pc:spChg>
        <pc:spChg chg="add del mod">
          <ac:chgData name="jehovah xu" userId="713d7cde34006936" providerId="LiveId" clId="{4BCF6447-4B04-42D2-B952-0B17E07CFD1F}" dt="2025-10-23T15:51:28.951" v="3681" actId="21"/>
          <ac:spMkLst>
            <pc:docMk/>
            <pc:sldMk cId="1093045527" sldId="673"/>
            <ac:spMk id="60" creationId="{A97294D9-E7E8-4B0C-AA3B-8EE330E235F8}"/>
          </ac:spMkLst>
        </pc:spChg>
        <pc:spChg chg="add del mod">
          <ac:chgData name="jehovah xu" userId="713d7cde34006936" providerId="LiveId" clId="{4BCF6447-4B04-42D2-B952-0B17E07CFD1F}" dt="2025-10-23T15:51:28.951" v="3681" actId="21"/>
          <ac:spMkLst>
            <pc:docMk/>
            <pc:sldMk cId="1093045527" sldId="673"/>
            <ac:spMk id="61" creationId="{E08C9E32-3392-4C28-A96B-260D4936A4FB}"/>
          </ac:spMkLst>
        </pc:spChg>
        <pc:spChg chg="add del mod">
          <ac:chgData name="jehovah xu" userId="713d7cde34006936" providerId="LiveId" clId="{4BCF6447-4B04-42D2-B952-0B17E07CFD1F}" dt="2025-10-23T08:45:30.809" v="1599" actId="21"/>
          <ac:spMkLst>
            <pc:docMk/>
            <pc:sldMk cId="1093045527" sldId="673"/>
            <ac:spMk id="63" creationId="{E6EFB992-7A33-4C68-ABA4-974BE03D63FB}"/>
          </ac:spMkLst>
        </pc:spChg>
        <pc:spChg chg="add del mod">
          <ac:chgData name="jehovah xu" userId="713d7cde34006936" providerId="LiveId" clId="{4BCF6447-4B04-42D2-B952-0B17E07CFD1F}" dt="2025-10-23T08:45:30.809" v="1599" actId="21"/>
          <ac:spMkLst>
            <pc:docMk/>
            <pc:sldMk cId="1093045527" sldId="673"/>
            <ac:spMk id="64" creationId="{A1295FAE-4B3D-45FF-8E73-49255BFFC7D5}"/>
          </ac:spMkLst>
        </pc:spChg>
        <pc:spChg chg="add del mod">
          <ac:chgData name="jehovah xu" userId="713d7cde34006936" providerId="LiveId" clId="{4BCF6447-4B04-42D2-B952-0B17E07CFD1F}" dt="2025-10-23T08:45:30.809" v="1599" actId="21"/>
          <ac:spMkLst>
            <pc:docMk/>
            <pc:sldMk cId="1093045527" sldId="673"/>
            <ac:spMk id="65" creationId="{16A3ADAE-4F42-48BF-A1C2-1E4FBAAEBC88}"/>
          </ac:spMkLst>
        </pc:spChg>
        <pc:spChg chg="add mod">
          <ac:chgData name="jehovah xu" userId="713d7cde34006936" providerId="LiveId" clId="{4BCF6447-4B04-42D2-B952-0B17E07CFD1F}" dt="2025-10-23T13:56:07.722" v="3202" actId="164"/>
          <ac:spMkLst>
            <pc:docMk/>
            <pc:sldMk cId="1093045527" sldId="673"/>
            <ac:spMk id="68" creationId="{3F1EFCD6-0562-4FB5-B8ED-B5475688870E}"/>
          </ac:spMkLst>
        </pc:spChg>
        <pc:spChg chg="add mod">
          <ac:chgData name="jehovah xu" userId="713d7cde34006936" providerId="LiveId" clId="{4BCF6447-4B04-42D2-B952-0B17E07CFD1F}" dt="2025-10-23T13:56:25.715" v="3210" actId="1076"/>
          <ac:spMkLst>
            <pc:docMk/>
            <pc:sldMk cId="1093045527" sldId="673"/>
            <ac:spMk id="69" creationId="{AC9B580D-A717-4887-AE33-28340C7815A5}"/>
          </ac:spMkLst>
        </pc:spChg>
        <pc:grpChg chg="add mod">
          <ac:chgData name="jehovah xu" userId="713d7cde34006936" providerId="LiveId" clId="{4BCF6447-4B04-42D2-B952-0B17E07CFD1F}" dt="2025-10-23T13:56:13.473" v="3204" actId="1076"/>
          <ac:grpSpMkLst>
            <pc:docMk/>
            <pc:sldMk cId="1093045527" sldId="673"/>
            <ac:grpSpMk id="70" creationId="{A26BCA1A-F0F8-4C71-87FC-EACEC1A2B675}"/>
          </ac:grpSpMkLst>
        </pc:grpChg>
        <pc:picChg chg="del">
          <ac:chgData name="jehovah xu" userId="713d7cde34006936" providerId="LiveId" clId="{4BCF6447-4B04-42D2-B952-0B17E07CFD1F}" dt="2025-10-23T08:17:02.474" v="1227" actId="21"/>
          <ac:picMkLst>
            <pc:docMk/>
            <pc:sldMk cId="1093045527" sldId="673"/>
            <ac:picMk id="3" creationId="{1F9BB29B-F1E3-4CBF-8ABA-3130C3B1A1BF}"/>
          </ac:picMkLst>
        </pc:picChg>
        <pc:picChg chg="add mod">
          <ac:chgData name="jehovah xu" userId="713d7cde34006936" providerId="LiveId" clId="{4BCF6447-4B04-42D2-B952-0B17E07CFD1F}" dt="2025-10-23T08:44:35.409" v="1591" actId="1076"/>
          <ac:picMkLst>
            <pc:docMk/>
            <pc:sldMk cId="1093045527" sldId="673"/>
            <ac:picMk id="5" creationId="{5C5E1976-D5F6-4C25-8B63-ACAFAE7309E9}"/>
          </ac:picMkLst>
        </pc:picChg>
        <pc:picChg chg="add mod">
          <ac:chgData name="jehovah xu" userId="713d7cde34006936" providerId="LiveId" clId="{4BCF6447-4B04-42D2-B952-0B17E07CFD1F}" dt="2025-10-23T08:43:31.468" v="1566" actId="1036"/>
          <ac:picMkLst>
            <pc:docMk/>
            <pc:sldMk cId="1093045527" sldId="673"/>
            <ac:picMk id="7" creationId="{F1173CC5-1D8F-4C5D-91CB-A752DBA1D18C}"/>
          </ac:picMkLst>
        </pc:picChg>
        <pc:picChg chg="add mod modCrop">
          <ac:chgData name="jehovah xu" userId="713d7cde34006936" providerId="LiveId" clId="{4BCF6447-4B04-42D2-B952-0B17E07CFD1F}" dt="2025-10-23T13:38:38.292" v="3133" actId="1076"/>
          <ac:picMkLst>
            <pc:docMk/>
            <pc:sldMk cId="1093045527" sldId="673"/>
            <ac:picMk id="40" creationId="{40201602-5FD2-48C1-B9CA-ABF8188EE03C}"/>
          </ac:picMkLst>
        </pc:picChg>
        <pc:picChg chg="add del mod">
          <ac:chgData name="jehovah xu" userId="713d7cde34006936" providerId="LiveId" clId="{4BCF6447-4B04-42D2-B952-0B17E07CFD1F}" dt="2025-10-23T13:55:58.923" v="3194" actId="1076"/>
          <ac:picMkLst>
            <pc:docMk/>
            <pc:sldMk cId="1093045527" sldId="673"/>
            <ac:picMk id="43" creationId="{BCD0B133-2EBD-4DD3-B409-07B405B110F4}"/>
          </ac:picMkLst>
        </pc:picChg>
        <pc:picChg chg="add del mod">
          <ac:chgData name="jehovah xu" userId="713d7cde34006936" providerId="LiveId" clId="{4BCF6447-4B04-42D2-B952-0B17E07CFD1F}" dt="2025-10-23T15:51:28.951" v="3681" actId="21"/>
          <ac:picMkLst>
            <pc:docMk/>
            <pc:sldMk cId="1093045527" sldId="673"/>
            <ac:picMk id="54" creationId="{8834AECF-E722-48FF-A9BF-861CABC6B91C}"/>
          </ac:picMkLst>
        </pc:picChg>
        <pc:picChg chg="add mod">
          <ac:chgData name="jehovah xu" userId="713d7cde34006936" providerId="LiveId" clId="{4BCF6447-4B04-42D2-B952-0B17E07CFD1F}" dt="2025-10-23T08:44:33.222" v="1590" actId="1076"/>
          <ac:picMkLst>
            <pc:docMk/>
            <pc:sldMk cId="1093045527" sldId="673"/>
            <ac:picMk id="67" creationId="{C6B389C5-AA79-4755-BF9D-48C0F47A18FF}"/>
          </ac:picMkLst>
        </pc:picChg>
        <pc:cxnChg chg="add mod">
          <ac:chgData name="jehovah xu" userId="713d7cde34006936" providerId="LiveId" clId="{4BCF6447-4B04-42D2-B952-0B17E07CFD1F}" dt="2025-10-23T08:43:31.468" v="1566" actId="1036"/>
          <ac:cxnSpMkLst>
            <pc:docMk/>
            <pc:sldMk cId="1093045527" sldId="673"/>
            <ac:cxnSpMk id="12" creationId="{BEA7A2FE-CE67-4949-8A61-B5DC0BC4A79A}"/>
          </ac:cxnSpMkLst>
        </pc:cxnChg>
        <pc:cxnChg chg="add mod">
          <ac:chgData name="jehovah xu" userId="713d7cde34006936" providerId="LiveId" clId="{4BCF6447-4B04-42D2-B952-0B17E07CFD1F}" dt="2025-10-23T08:43:31.468" v="1566" actId="1036"/>
          <ac:cxnSpMkLst>
            <pc:docMk/>
            <pc:sldMk cId="1093045527" sldId="673"/>
            <ac:cxnSpMk id="14" creationId="{8EA09243-8216-4725-AEFA-0E70B87C14AE}"/>
          </ac:cxnSpMkLst>
        </pc:cxnChg>
        <pc:cxnChg chg="add mod">
          <ac:chgData name="jehovah xu" userId="713d7cde34006936" providerId="LiveId" clId="{4BCF6447-4B04-42D2-B952-0B17E07CFD1F}" dt="2025-10-23T08:43:31.468" v="1566" actId="1036"/>
          <ac:cxnSpMkLst>
            <pc:docMk/>
            <pc:sldMk cId="1093045527" sldId="673"/>
            <ac:cxnSpMk id="30" creationId="{1E1A1D8B-ECC7-4400-A9E0-A5647F080853}"/>
          </ac:cxnSpMkLst>
        </pc:cxnChg>
        <pc:cxnChg chg="add mod">
          <ac:chgData name="jehovah xu" userId="713d7cde34006936" providerId="LiveId" clId="{4BCF6447-4B04-42D2-B952-0B17E07CFD1F}" dt="2025-10-23T08:43:31.468" v="1566" actId="1036"/>
          <ac:cxnSpMkLst>
            <pc:docMk/>
            <pc:sldMk cId="1093045527" sldId="673"/>
            <ac:cxnSpMk id="32" creationId="{2F1B26BF-AD00-49D0-895F-05EAEC509C8A}"/>
          </ac:cxnSpMkLst>
        </pc:cxnChg>
        <pc:cxnChg chg="add mod">
          <ac:chgData name="jehovah xu" userId="713d7cde34006936" providerId="LiveId" clId="{4BCF6447-4B04-42D2-B952-0B17E07CFD1F}" dt="2025-10-23T08:43:31.468" v="1566" actId="1036"/>
          <ac:cxnSpMkLst>
            <pc:docMk/>
            <pc:sldMk cId="1093045527" sldId="673"/>
            <ac:cxnSpMk id="38" creationId="{55A43592-5A0F-41FA-ABFA-B78A643CD901}"/>
          </ac:cxnSpMkLst>
        </pc:cxnChg>
        <pc:cxnChg chg="add del mod">
          <ac:chgData name="jehovah xu" userId="713d7cde34006936" providerId="LiveId" clId="{4BCF6447-4B04-42D2-B952-0B17E07CFD1F}" dt="2025-10-23T08:31:13.276" v="1327" actId="21"/>
          <ac:cxnSpMkLst>
            <pc:docMk/>
            <pc:sldMk cId="1093045527" sldId="673"/>
            <ac:cxnSpMk id="45" creationId="{8004F622-AA5C-4959-A83E-01ABD188D609}"/>
          </ac:cxnSpMkLst>
        </pc:cxnChg>
      </pc:sldChg>
      <pc:sldChg chg="addSp delSp modSp add mod modNotesTx">
        <pc:chgData name="jehovah xu" userId="713d7cde34006936" providerId="LiveId" clId="{4BCF6447-4B04-42D2-B952-0B17E07CFD1F}" dt="2025-10-23T14:31:37.776" v="3331" actId="1076"/>
        <pc:sldMkLst>
          <pc:docMk/>
          <pc:sldMk cId="3801286422" sldId="674"/>
        </pc:sldMkLst>
        <pc:spChg chg="del">
          <ac:chgData name="jehovah xu" userId="713d7cde34006936" providerId="LiveId" clId="{4BCF6447-4B04-42D2-B952-0B17E07CFD1F}" dt="2025-10-23T10:04:16.444" v="2114" actId="21"/>
          <ac:spMkLst>
            <pc:docMk/>
            <pc:sldMk cId="3801286422" sldId="674"/>
            <ac:spMk id="7" creationId="{434F050C-607A-40B7-8579-417D24E380B0}"/>
          </ac:spMkLst>
        </pc:spChg>
        <pc:spChg chg="del">
          <ac:chgData name="jehovah xu" userId="713d7cde34006936" providerId="LiveId" clId="{4BCF6447-4B04-42D2-B952-0B17E07CFD1F}" dt="2025-10-23T10:04:16.444" v="2114" actId="21"/>
          <ac:spMkLst>
            <pc:docMk/>
            <pc:sldMk cId="3801286422" sldId="674"/>
            <ac:spMk id="8" creationId="{0D3D4B05-80BD-42C2-8E71-65EDEF108EF8}"/>
          </ac:spMkLst>
        </pc:spChg>
        <pc:spChg chg="mod">
          <ac:chgData name="jehovah xu" userId="713d7cde34006936" providerId="LiveId" clId="{4BCF6447-4B04-42D2-B952-0B17E07CFD1F}" dt="2025-10-23T09:59:59.380" v="1988" actId="14100"/>
          <ac:spMkLst>
            <pc:docMk/>
            <pc:sldMk cId="3801286422" sldId="674"/>
            <ac:spMk id="9" creationId="{5436D625-D24A-484B-ACEE-D6ACFE7EC10F}"/>
          </ac:spMkLst>
        </pc:spChg>
        <pc:spChg chg="mod">
          <ac:chgData name="jehovah xu" userId="713d7cde34006936" providerId="LiveId" clId="{4BCF6447-4B04-42D2-B952-0B17E07CFD1F}" dt="2025-10-23T14:02:18.262" v="3253" actId="1036"/>
          <ac:spMkLst>
            <pc:docMk/>
            <pc:sldMk cId="3801286422" sldId="674"/>
            <ac:spMk id="12" creationId="{8BBAC672-36F8-4D4A-B8C7-25D4587B3671}"/>
          </ac:spMkLst>
        </pc:spChg>
        <pc:spChg chg="add del">
          <ac:chgData name="jehovah xu" userId="713d7cde34006936" providerId="LiveId" clId="{4BCF6447-4B04-42D2-B952-0B17E07CFD1F}" dt="2025-10-23T10:21:00.933" v="2166" actId="21"/>
          <ac:spMkLst>
            <pc:docMk/>
            <pc:sldMk cId="3801286422" sldId="674"/>
            <ac:spMk id="13" creationId="{6DF390F0-2675-4816-A091-681389B13196}"/>
          </ac:spMkLst>
        </pc:spChg>
        <pc:spChg chg="del">
          <ac:chgData name="jehovah xu" userId="713d7cde34006936" providerId="LiveId" clId="{4BCF6447-4B04-42D2-B952-0B17E07CFD1F}" dt="2025-10-23T10:04:16.444" v="2114" actId="21"/>
          <ac:spMkLst>
            <pc:docMk/>
            <pc:sldMk cId="3801286422" sldId="674"/>
            <ac:spMk id="19" creationId="{F648721A-CE9F-45E3-9051-20413F024B0B}"/>
          </ac:spMkLst>
        </pc:spChg>
        <pc:spChg chg="del">
          <ac:chgData name="jehovah xu" userId="713d7cde34006936" providerId="LiveId" clId="{4BCF6447-4B04-42D2-B952-0B17E07CFD1F}" dt="2025-10-23T10:04:16.444" v="2114" actId="21"/>
          <ac:spMkLst>
            <pc:docMk/>
            <pc:sldMk cId="3801286422" sldId="674"/>
            <ac:spMk id="20" creationId="{985D8B04-DBCF-444C-9F63-DA0D993836E3}"/>
          </ac:spMkLst>
        </pc:spChg>
        <pc:spChg chg="del">
          <ac:chgData name="jehovah xu" userId="713d7cde34006936" providerId="LiveId" clId="{4BCF6447-4B04-42D2-B952-0B17E07CFD1F}" dt="2025-10-23T10:04:16.444" v="2114" actId="21"/>
          <ac:spMkLst>
            <pc:docMk/>
            <pc:sldMk cId="3801286422" sldId="674"/>
            <ac:spMk id="21" creationId="{7EAA28AE-D16E-4F74-9788-D62DC57282D8}"/>
          </ac:spMkLst>
        </pc:spChg>
        <pc:spChg chg="del">
          <ac:chgData name="jehovah xu" userId="713d7cde34006936" providerId="LiveId" clId="{4BCF6447-4B04-42D2-B952-0B17E07CFD1F}" dt="2025-10-23T10:04:16.444" v="2114" actId="21"/>
          <ac:spMkLst>
            <pc:docMk/>
            <pc:sldMk cId="3801286422" sldId="674"/>
            <ac:spMk id="23" creationId="{D0ED01B1-BA48-45FC-955B-C0A7C0AF557A}"/>
          </ac:spMkLst>
        </pc:spChg>
        <pc:spChg chg="add mod">
          <ac:chgData name="jehovah xu" userId="713d7cde34006936" providerId="LiveId" clId="{4BCF6447-4B04-42D2-B952-0B17E07CFD1F}" dt="2025-10-23T14:02:18.262" v="3253" actId="1036"/>
          <ac:spMkLst>
            <pc:docMk/>
            <pc:sldMk cId="3801286422" sldId="674"/>
            <ac:spMk id="24" creationId="{A78DCE0E-642A-4DDF-92D9-8D9AB6C1CC4E}"/>
          </ac:spMkLst>
        </pc:spChg>
        <pc:spChg chg="add mod">
          <ac:chgData name="jehovah xu" userId="713d7cde34006936" providerId="LiveId" clId="{4BCF6447-4B04-42D2-B952-0B17E07CFD1F}" dt="2025-10-23T14:31:37.776" v="3331" actId="1076"/>
          <ac:spMkLst>
            <pc:docMk/>
            <pc:sldMk cId="3801286422" sldId="674"/>
            <ac:spMk id="30" creationId="{724C6A1C-B293-4102-88A8-984CBFD42D4B}"/>
          </ac:spMkLst>
        </pc:spChg>
        <pc:spChg chg="add mod">
          <ac:chgData name="jehovah xu" userId="713d7cde34006936" providerId="LiveId" clId="{4BCF6447-4B04-42D2-B952-0B17E07CFD1F}" dt="2025-10-23T10:26:34.840" v="2218"/>
          <ac:spMkLst>
            <pc:docMk/>
            <pc:sldMk cId="3801286422" sldId="674"/>
            <ac:spMk id="31" creationId="{5B9D5945-AB3B-4E78-9564-0E43438A56B5}"/>
          </ac:spMkLst>
        </pc:spChg>
        <pc:spChg chg="add mod">
          <ac:chgData name="jehovah xu" userId="713d7cde34006936" providerId="LiveId" clId="{4BCF6447-4B04-42D2-B952-0B17E07CFD1F}" dt="2025-10-23T10:26:48.535" v="2225" actId="1076"/>
          <ac:spMkLst>
            <pc:docMk/>
            <pc:sldMk cId="3801286422" sldId="674"/>
            <ac:spMk id="32" creationId="{1EED4B53-8481-4679-B127-6CF386FD6A93}"/>
          </ac:spMkLst>
        </pc:spChg>
        <pc:picChg chg="add mod modCrop">
          <ac:chgData name="jehovah xu" userId="713d7cde34006936" providerId="LiveId" clId="{4BCF6447-4B04-42D2-B952-0B17E07CFD1F}" dt="2025-10-23T10:03:53.010" v="2108" actId="1076"/>
          <ac:picMkLst>
            <pc:docMk/>
            <pc:sldMk cId="3801286422" sldId="674"/>
            <ac:picMk id="3" creationId="{676E5ABF-865C-40C6-8B59-2D6846E585BA}"/>
          </ac:picMkLst>
        </pc:picChg>
        <pc:picChg chg="del">
          <ac:chgData name="jehovah xu" userId="713d7cde34006936" providerId="LiveId" clId="{4BCF6447-4B04-42D2-B952-0B17E07CFD1F}" dt="2025-10-23T10:04:14.962" v="2113" actId="21"/>
          <ac:picMkLst>
            <pc:docMk/>
            <pc:sldMk cId="3801286422" sldId="674"/>
            <ac:picMk id="4" creationId="{B369A80F-911F-47D6-A0F8-C627D17C14A7}"/>
          </ac:picMkLst>
        </pc:picChg>
        <pc:picChg chg="del">
          <ac:chgData name="jehovah xu" userId="713d7cde34006936" providerId="LiveId" clId="{4BCF6447-4B04-42D2-B952-0B17E07CFD1F}" dt="2025-10-23T10:04:16.444" v="2114" actId="21"/>
          <ac:picMkLst>
            <pc:docMk/>
            <pc:sldMk cId="3801286422" sldId="674"/>
            <ac:picMk id="6" creationId="{4DE8DCD6-5A2F-43D4-BD30-2B70E56665C4}"/>
          </ac:picMkLst>
        </pc:picChg>
        <pc:picChg chg="add mod">
          <ac:chgData name="jehovah xu" userId="713d7cde34006936" providerId="LiveId" clId="{4BCF6447-4B04-42D2-B952-0B17E07CFD1F}" dt="2025-10-23T14:26:06.308" v="3330" actId="1076"/>
          <ac:picMkLst>
            <pc:docMk/>
            <pc:sldMk cId="3801286422" sldId="674"/>
            <ac:picMk id="10" creationId="{3BA0A82D-6D0C-4CBD-AD3E-7346F62370B1}"/>
          </ac:picMkLst>
        </pc:picChg>
        <pc:picChg chg="del">
          <ac:chgData name="jehovah xu" userId="713d7cde34006936" providerId="LiveId" clId="{4BCF6447-4B04-42D2-B952-0B17E07CFD1F}" dt="2025-10-23T10:04:16.444" v="2114" actId="21"/>
          <ac:picMkLst>
            <pc:docMk/>
            <pc:sldMk cId="3801286422" sldId="674"/>
            <ac:picMk id="11" creationId="{63760784-AA45-4580-8149-F097AF2A28B0}"/>
          </ac:picMkLst>
        </pc:picChg>
      </pc:sldChg>
      <pc:sldChg chg="addSp delSp modSp add mod">
        <pc:chgData name="jehovah xu" userId="713d7cde34006936" providerId="LiveId" clId="{4BCF6447-4B04-42D2-B952-0B17E07CFD1F}" dt="2025-10-23T16:03:24.662" v="3686" actId="20577"/>
        <pc:sldMkLst>
          <pc:docMk/>
          <pc:sldMk cId="4241559575" sldId="675"/>
        </pc:sldMkLst>
        <pc:spChg chg="mod">
          <ac:chgData name="jehovah xu" userId="713d7cde34006936" providerId="LiveId" clId="{4BCF6447-4B04-42D2-B952-0B17E07CFD1F}" dt="2025-10-23T10:26:58.152" v="2229"/>
          <ac:spMkLst>
            <pc:docMk/>
            <pc:sldMk cId="4241559575" sldId="675"/>
            <ac:spMk id="9" creationId="{5436D625-D24A-484B-ACEE-D6ACFE7EC10F}"/>
          </ac:spMkLst>
        </pc:spChg>
        <pc:spChg chg="del mod">
          <ac:chgData name="jehovah xu" userId="713d7cde34006936" providerId="LiveId" clId="{4BCF6447-4B04-42D2-B952-0B17E07CFD1F}" dt="2025-10-23T10:35:02.869" v="2234" actId="478"/>
          <ac:spMkLst>
            <pc:docMk/>
            <pc:sldMk cId="4241559575" sldId="675"/>
            <ac:spMk id="12" creationId="{8BBAC672-36F8-4D4A-B8C7-25D4587B3671}"/>
          </ac:spMkLst>
        </pc:spChg>
        <pc:spChg chg="add del mod">
          <ac:chgData name="jehovah xu" userId="713d7cde34006936" providerId="LiveId" clId="{4BCF6447-4B04-42D2-B952-0B17E07CFD1F}" dt="2025-10-23T10:39:59.815" v="2458" actId="21"/>
          <ac:spMkLst>
            <pc:docMk/>
            <pc:sldMk cId="4241559575" sldId="675"/>
            <ac:spMk id="20" creationId="{9D48FBCD-3638-4A69-BF67-A8626A4156E4}"/>
          </ac:spMkLst>
        </pc:spChg>
        <pc:spChg chg="add del mod">
          <ac:chgData name="jehovah xu" userId="713d7cde34006936" providerId="LiveId" clId="{4BCF6447-4B04-42D2-B952-0B17E07CFD1F}" dt="2025-10-23T14:24:53.665" v="3321" actId="22"/>
          <ac:spMkLst>
            <pc:docMk/>
            <pc:sldMk cId="4241559575" sldId="675"/>
            <ac:spMk id="22" creationId="{E6316A13-2B76-458D-85CF-603BB8C4E7E2}"/>
          </ac:spMkLst>
        </pc:spChg>
        <pc:spChg chg="mod">
          <ac:chgData name="jehovah xu" userId="713d7cde34006936" providerId="LiveId" clId="{4BCF6447-4B04-42D2-B952-0B17E07CFD1F}" dt="2025-10-23T16:03:24.662" v="3686" actId="20577"/>
          <ac:spMkLst>
            <pc:docMk/>
            <pc:sldMk cId="4241559575" sldId="675"/>
            <ac:spMk id="24" creationId="{A78DCE0E-642A-4DDF-92D9-8D9AB6C1CC4E}"/>
          </ac:spMkLst>
        </pc:spChg>
        <pc:spChg chg="mod">
          <ac:chgData name="jehovah xu" userId="713d7cde34006936" providerId="LiveId" clId="{4BCF6447-4B04-42D2-B952-0B17E07CFD1F}" dt="2025-10-23T11:01:10.378" v="2567" actId="14100"/>
          <ac:spMkLst>
            <pc:docMk/>
            <pc:sldMk cId="4241559575" sldId="675"/>
            <ac:spMk id="30" creationId="{724C6A1C-B293-4102-88A8-984CBFD42D4B}"/>
          </ac:spMkLst>
        </pc:spChg>
        <pc:spChg chg="del">
          <ac:chgData name="jehovah xu" userId="713d7cde34006936" providerId="LiveId" clId="{4BCF6447-4B04-42D2-B952-0B17E07CFD1F}" dt="2025-10-23T10:27:01.128" v="2231" actId="21"/>
          <ac:spMkLst>
            <pc:docMk/>
            <pc:sldMk cId="4241559575" sldId="675"/>
            <ac:spMk id="31" creationId="{5B9D5945-AB3B-4E78-9564-0E43438A56B5}"/>
          </ac:spMkLst>
        </pc:spChg>
        <pc:spChg chg="del">
          <ac:chgData name="jehovah xu" userId="713d7cde34006936" providerId="LiveId" clId="{4BCF6447-4B04-42D2-B952-0B17E07CFD1F}" dt="2025-10-23T10:27:00.417" v="2230" actId="21"/>
          <ac:spMkLst>
            <pc:docMk/>
            <pc:sldMk cId="4241559575" sldId="675"/>
            <ac:spMk id="32" creationId="{1EED4B53-8481-4679-B127-6CF386FD6A93}"/>
          </ac:spMkLst>
        </pc:spChg>
        <pc:picChg chg="add del mod">
          <ac:chgData name="jehovah xu" userId="713d7cde34006936" providerId="LiveId" clId="{4BCF6447-4B04-42D2-B952-0B17E07CFD1F}" dt="2025-10-23T10:35:47.248" v="2254" actId="21"/>
          <ac:picMkLst>
            <pc:docMk/>
            <pc:sldMk cId="4241559575" sldId="675"/>
            <ac:picMk id="4" creationId="{EE93D398-2CDC-4FC4-888C-CEE70B5C27F1}"/>
          </ac:picMkLst>
        </pc:picChg>
        <pc:picChg chg="add mod">
          <ac:chgData name="jehovah xu" userId="713d7cde34006936" providerId="LiveId" clId="{4BCF6447-4B04-42D2-B952-0B17E07CFD1F}" dt="2025-10-23T14:24:59.438" v="3325" actId="1076"/>
          <ac:picMkLst>
            <pc:docMk/>
            <pc:sldMk cId="4241559575" sldId="675"/>
            <ac:picMk id="6" creationId="{668FBF3A-983B-43AD-8F74-2362318B9AB7}"/>
          </ac:picMkLst>
        </pc:picChg>
        <pc:picChg chg="del mod">
          <ac:chgData name="jehovah xu" userId="713d7cde34006936" providerId="LiveId" clId="{4BCF6447-4B04-42D2-B952-0B17E07CFD1F}" dt="2025-10-23T14:25:07.707" v="3328" actId="21"/>
          <ac:picMkLst>
            <pc:docMk/>
            <pc:sldMk cId="4241559575" sldId="675"/>
            <ac:picMk id="10" creationId="{3BA0A82D-6D0C-4CBD-AD3E-7346F62370B1}"/>
          </ac:picMkLst>
        </pc:picChg>
      </pc:sldChg>
      <pc:sldChg chg="addSp delSp modSp add mod modNotesTx">
        <pc:chgData name="jehovah xu" userId="713d7cde34006936" providerId="LiveId" clId="{4BCF6447-4B04-42D2-B952-0B17E07CFD1F}" dt="2025-10-23T12:13:31.086" v="2780"/>
        <pc:sldMkLst>
          <pc:docMk/>
          <pc:sldMk cId="1773761008" sldId="676"/>
        </pc:sldMkLst>
        <pc:spChg chg="mod">
          <ac:chgData name="jehovah xu" userId="713d7cde34006936" providerId="LiveId" clId="{4BCF6447-4B04-42D2-B952-0B17E07CFD1F}" dt="2025-10-23T11:09:09.502" v="2595" actId="1076"/>
          <ac:spMkLst>
            <pc:docMk/>
            <pc:sldMk cId="1773761008" sldId="676"/>
            <ac:spMk id="9" creationId="{5436D625-D24A-484B-ACEE-D6ACFE7EC10F}"/>
          </ac:spMkLst>
        </pc:spChg>
        <pc:spChg chg="add mod">
          <ac:chgData name="jehovah xu" userId="713d7cde34006936" providerId="LiveId" clId="{4BCF6447-4B04-42D2-B952-0B17E07CFD1F}" dt="2025-10-23T12:01:08.842" v="2660" actId="1076"/>
          <ac:spMkLst>
            <pc:docMk/>
            <pc:sldMk cId="1773761008" sldId="676"/>
            <ac:spMk id="12" creationId="{20145CA7-8885-48A8-BE00-66877E6CF2B1}"/>
          </ac:spMkLst>
        </pc:spChg>
        <pc:spChg chg="add mod">
          <ac:chgData name="jehovah xu" userId="713d7cde34006936" providerId="LiveId" clId="{4BCF6447-4B04-42D2-B952-0B17E07CFD1F}" dt="2025-10-23T12:01:08.842" v="2660" actId="1076"/>
          <ac:spMkLst>
            <pc:docMk/>
            <pc:sldMk cId="1773761008" sldId="676"/>
            <ac:spMk id="20" creationId="{F9363A0D-D699-4FC1-A751-86EDCA44B8A5}"/>
          </ac:spMkLst>
        </pc:spChg>
        <pc:spChg chg="mod">
          <ac:chgData name="jehovah xu" userId="713d7cde34006936" providerId="LiveId" clId="{4BCF6447-4B04-42D2-B952-0B17E07CFD1F}" dt="2025-10-23T12:05:30.779" v="2747" actId="1076"/>
          <ac:spMkLst>
            <pc:docMk/>
            <pc:sldMk cId="1773761008" sldId="676"/>
            <ac:spMk id="24" creationId="{A78DCE0E-642A-4DDF-92D9-8D9AB6C1CC4E}"/>
          </ac:spMkLst>
        </pc:spChg>
        <pc:spChg chg="del">
          <ac:chgData name="jehovah xu" userId="713d7cde34006936" providerId="LiveId" clId="{4BCF6447-4B04-42D2-B952-0B17E07CFD1F}" dt="2025-10-23T10:43:00.627" v="2548" actId="21"/>
          <ac:spMkLst>
            <pc:docMk/>
            <pc:sldMk cId="1773761008" sldId="676"/>
            <ac:spMk id="30" creationId="{724C6A1C-B293-4102-88A8-984CBFD42D4B}"/>
          </ac:spMkLst>
        </pc:spChg>
        <pc:spChg chg="add del mod">
          <ac:chgData name="jehovah xu" userId="713d7cde34006936" providerId="LiveId" clId="{4BCF6447-4B04-42D2-B952-0B17E07CFD1F}" dt="2025-10-23T12:01:07.947" v="2655"/>
          <ac:spMkLst>
            <pc:docMk/>
            <pc:sldMk cId="1773761008" sldId="676"/>
            <ac:spMk id="31" creationId="{F245E060-A7AD-40FC-9897-CF9056B288BA}"/>
          </ac:spMkLst>
        </pc:spChg>
        <pc:spChg chg="add mod">
          <ac:chgData name="jehovah xu" userId="713d7cde34006936" providerId="LiveId" clId="{4BCF6447-4B04-42D2-B952-0B17E07CFD1F}" dt="2025-10-23T12:01:25.328" v="2666"/>
          <ac:spMkLst>
            <pc:docMk/>
            <pc:sldMk cId="1773761008" sldId="676"/>
            <ac:spMk id="32" creationId="{4E968DC2-92C8-438D-A699-0014F386C540}"/>
          </ac:spMkLst>
        </pc:spChg>
        <pc:spChg chg="add mod">
          <ac:chgData name="jehovah xu" userId="713d7cde34006936" providerId="LiveId" clId="{4BCF6447-4B04-42D2-B952-0B17E07CFD1F}" dt="2025-10-23T12:02:35" v="2705" actId="1076"/>
          <ac:spMkLst>
            <pc:docMk/>
            <pc:sldMk cId="1773761008" sldId="676"/>
            <ac:spMk id="33" creationId="{5F5A93C8-F0A6-404C-8327-8FC78C57C4C9}"/>
          </ac:spMkLst>
        </pc:spChg>
        <pc:spChg chg="add mod">
          <ac:chgData name="jehovah xu" userId="713d7cde34006936" providerId="LiveId" clId="{4BCF6447-4B04-42D2-B952-0B17E07CFD1F}" dt="2025-10-23T12:03:27.919" v="2715" actId="1076"/>
          <ac:spMkLst>
            <pc:docMk/>
            <pc:sldMk cId="1773761008" sldId="676"/>
            <ac:spMk id="34" creationId="{5D4F81AF-5790-45BB-B6E3-D2CA3AAA2978}"/>
          </ac:spMkLst>
        </pc:spChg>
        <pc:spChg chg="add del mod">
          <ac:chgData name="jehovah xu" userId="713d7cde34006936" providerId="LiveId" clId="{4BCF6447-4B04-42D2-B952-0B17E07CFD1F}" dt="2025-10-23T12:13:12.810" v="2772" actId="21"/>
          <ac:spMkLst>
            <pc:docMk/>
            <pc:sldMk cId="1773761008" sldId="676"/>
            <ac:spMk id="36" creationId="{3F9CFA0E-8B98-4F4D-B95F-725431E8FF2E}"/>
          </ac:spMkLst>
        </pc:spChg>
        <pc:spChg chg="add del mod">
          <ac:chgData name="jehovah xu" userId="713d7cde34006936" providerId="LiveId" clId="{4BCF6447-4B04-42D2-B952-0B17E07CFD1F}" dt="2025-10-23T12:13:31.086" v="2780"/>
          <ac:spMkLst>
            <pc:docMk/>
            <pc:sldMk cId="1773761008" sldId="676"/>
            <ac:spMk id="38" creationId="{90B234C2-C445-4159-ABAC-17101D2A0201}"/>
          </ac:spMkLst>
        </pc:spChg>
        <pc:spChg chg="mod">
          <ac:chgData name="jehovah xu" userId="713d7cde34006936" providerId="LiveId" clId="{4BCF6447-4B04-42D2-B952-0B17E07CFD1F}" dt="2025-10-23T12:11:24.814" v="2750" actId="1076"/>
          <ac:spMkLst>
            <pc:docMk/>
            <pc:sldMk cId="1773761008" sldId="676"/>
            <ac:spMk id="42" creationId="{26796D6C-3446-47ED-99A8-7CCA6B9A4A79}"/>
          </ac:spMkLst>
        </pc:spChg>
        <pc:picChg chg="del">
          <ac:chgData name="jehovah xu" userId="713d7cde34006936" providerId="LiveId" clId="{4BCF6447-4B04-42D2-B952-0B17E07CFD1F}" dt="2025-10-23T10:41:30.360" v="2511" actId="21"/>
          <ac:picMkLst>
            <pc:docMk/>
            <pc:sldMk cId="1773761008" sldId="676"/>
            <ac:picMk id="3" creationId="{676E5ABF-865C-40C6-8B59-2D6846E585BA}"/>
          </ac:picMkLst>
        </pc:picChg>
        <pc:picChg chg="add mod ord">
          <ac:chgData name="jehovah xu" userId="713d7cde34006936" providerId="LiveId" clId="{4BCF6447-4B04-42D2-B952-0B17E07CFD1F}" dt="2025-10-23T12:11:22.424" v="2748" actId="14100"/>
          <ac:picMkLst>
            <pc:docMk/>
            <pc:sldMk cId="1773761008" sldId="676"/>
            <ac:picMk id="4" creationId="{5E5DE22A-BDCB-41EA-88DB-A3FB19891D67}"/>
          </ac:picMkLst>
        </pc:picChg>
        <pc:picChg chg="del mod">
          <ac:chgData name="jehovah xu" userId="713d7cde34006936" providerId="LiveId" clId="{4BCF6447-4B04-42D2-B952-0B17E07CFD1F}" dt="2025-10-23T11:09:08.200" v="2593" actId="21"/>
          <ac:picMkLst>
            <pc:docMk/>
            <pc:sldMk cId="1773761008" sldId="676"/>
            <ac:picMk id="6" creationId="{668FBF3A-983B-43AD-8F74-2362318B9AB7}"/>
          </ac:picMkLst>
        </pc:picChg>
        <pc:picChg chg="add mod">
          <ac:chgData name="jehovah xu" userId="713d7cde34006936" providerId="LiveId" clId="{4BCF6447-4B04-42D2-B952-0B17E07CFD1F}" dt="2025-10-23T12:01:08.842" v="2660" actId="1076"/>
          <ac:picMkLst>
            <pc:docMk/>
            <pc:sldMk cId="1773761008" sldId="676"/>
            <ac:picMk id="7" creationId="{7D1A5078-5C30-44DC-BED4-1E181B6FE322}"/>
          </ac:picMkLst>
        </pc:picChg>
        <pc:picChg chg="del mod">
          <ac:chgData name="jehovah xu" userId="713d7cde34006936" providerId="LiveId" clId="{4BCF6447-4B04-42D2-B952-0B17E07CFD1F}" dt="2025-10-23T11:03:12.797" v="2579" actId="21"/>
          <ac:picMkLst>
            <pc:docMk/>
            <pc:sldMk cId="1773761008" sldId="676"/>
            <ac:picMk id="10" creationId="{3BA0A82D-6D0C-4CBD-AD3E-7346F62370B1}"/>
          </ac:picMkLst>
        </pc:picChg>
        <pc:picChg chg="add mod">
          <ac:chgData name="jehovah xu" userId="713d7cde34006936" providerId="LiveId" clId="{4BCF6447-4B04-42D2-B952-0B17E07CFD1F}" dt="2025-10-23T12:01:08.842" v="2660" actId="1076"/>
          <ac:picMkLst>
            <pc:docMk/>
            <pc:sldMk cId="1773761008" sldId="676"/>
            <ac:picMk id="11" creationId="{A79FD8A8-AD94-4CD7-AB68-9389C24BF795}"/>
          </ac:picMkLst>
        </pc:picChg>
        <pc:picChg chg="add mod">
          <ac:chgData name="jehovah xu" userId="713d7cde34006936" providerId="LiveId" clId="{4BCF6447-4B04-42D2-B952-0B17E07CFD1F}" dt="2025-10-23T12:01:09.031" v="2661" actId="1076"/>
          <ac:picMkLst>
            <pc:docMk/>
            <pc:sldMk cId="1773761008" sldId="676"/>
            <ac:picMk id="14" creationId="{8C6C349E-4EE1-436D-B468-EC613328E131}"/>
          </ac:picMkLst>
        </pc:picChg>
        <pc:picChg chg="add mod">
          <ac:chgData name="jehovah xu" userId="713d7cde34006936" providerId="LiveId" clId="{4BCF6447-4B04-42D2-B952-0B17E07CFD1F}" dt="2025-10-23T12:01:12.953" v="2662" actId="1076"/>
          <ac:picMkLst>
            <pc:docMk/>
            <pc:sldMk cId="1773761008" sldId="676"/>
            <ac:picMk id="16" creationId="{89045797-CC19-44B0-8151-0BFC588F24C0}"/>
          </ac:picMkLst>
        </pc:picChg>
        <pc:picChg chg="add mod">
          <ac:chgData name="jehovah xu" userId="713d7cde34006936" providerId="LiveId" clId="{4BCF6447-4B04-42D2-B952-0B17E07CFD1F}" dt="2025-10-23T12:03:29.546" v="2716" actId="1076"/>
          <ac:picMkLst>
            <pc:docMk/>
            <pc:sldMk cId="1773761008" sldId="676"/>
            <ac:picMk id="19" creationId="{035BCF5B-2375-4F97-84D5-040B177B430C}"/>
          </ac:picMkLst>
        </pc:picChg>
        <pc:picChg chg="add mod">
          <ac:chgData name="jehovah xu" userId="713d7cde34006936" providerId="LiveId" clId="{4BCF6447-4B04-42D2-B952-0B17E07CFD1F}" dt="2025-10-23T12:03:11.404" v="2711" actId="1076"/>
          <ac:picMkLst>
            <pc:docMk/>
            <pc:sldMk cId="1773761008" sldId="676"/>
            <ac:picMk id="22" creationId="{6DFC105F-A064-4F38-A51A-8F814C08EC51}"/>
          </ac:picMkLst>
        </pc:picChg>
        <pc:picChg chg="add mod ord modCrop">
          <ac:chgData name="jehovah xu" userId="713d7cde34006936" providerId="LiveId" clId="{4BCF6447-4B04-42D2-B952-0B17E07CFD1F}" dt="2025-10-23T12:11:44.165" v="2759" actId="1076"/>
          <ac:picMkLst>
            <pc:docMk/>
            <pc:sldMk cId="1773761008" sldId="676"/>
            <ac:picMk id="35" creationId="{ADEF5CC6-117E-48FB-8565-C2F66BFFD955}"/>
          </ac:picMkLst>
        </pc:picChg>
      </pc:sldChg>
      <pc:sldChg chg="addSp delSp modSp add mod modNotesTx">
        <pc:chgData name="jehovah xu" userId="713d7cde34006936" providerId="LiveId" clId="{4BCF6447-4B04-42D2-B952-0B17E07CFD1F}" dt="2025-10-23T14:39:36.851" v="3337" actId="14100"/>
        <pc:sldMkLst>
          <pc:docMk/>
          <pc:sldMk cId="1084074083" sldId="677"/>
        </pc:sldMkLst>
        <pc:spChg chg="del">
          <ac:chgData name="jehovah xu" userId="713d7cde34006936" providerId="LiveId" clId="{4BCF6447-4B04-42D2-B952-0B17E07CFD1F}" dt="2025-10-23T12:04:59.392" v="2720" actId="21"/>
          <ac:spMkLst>
            <pc:docMk/>
            <pc:sldMk cId="1084074083" sldId="677"/>
            <ac:spMk id="12" creationId="{20145CA7-8885-48A8-BE00-66877E6CF2B1}"/>
          </ac:spMkLst>
        </pc:spChg>
        <pc:spChg chg="del">
          <ac:chgData name="jehovah xu" userId="713d7cde34006936" providerId="LiveId" clId="{4BCF6447-4B04-42D2-B952-0B17E07CFD1F}" dt="2025-10-23T12:05:00.430" v="2721" actId="21"/>
          <ac:spMkLst>
            <pc:docMk/>
            <pc:sldMk cId="1084074083" sldId="677"/>
            <ac:spMk id="20" creationId="{F9363A0D-D699-4FC1-A751-86EDCA44B8A5}"/>
          </ac:spMkLst>
        </pc:spChg>
        <pc:spChg chg="mod">
          <ac:chgData name="jehovah xu" userId="713d7cde34006936" providerId="LiveId" clId="{4BCF6447-4B04-42D2-B952-0B17E07CFD1F}" dt="2025-10-23T12:05:17.553" v="2736" actId="20577"/>
          <ac:spMkLst>
            <pc:docMk/>
            <pc:sldMk cId="1084074083" sldId="677"/>
            <ac:spMk id="24" creationId="{A78DCE0E-642A-4DDF-92D9-8D9AB6C1CC4E}"/>
          </ac:spMkLst>
        </pc:spChg>
        <pc:spChg chg="add del mod">
          <ac:chgData name="jehovah xu" userId="713d7cde34006936" providerId="LiveId" clId="{4BCF6447-4B04-42D2-B952-0B17E07CFD1F}" dt="2025-10-23T12:13:08.849" v="2769" actId="21"/>
          <ac:spMkLst>
            <pc:docMk/>
            <pc:sldMk cId="1084074083" sldId="677"/>
            <ac:spMk id="31" creationId="{AF2DCD89-E69F-4AE3-BB62-EAB62FD28818}"/>
          </ac:spMkLst>
        </pc:spChg>
        <pc:spChg chg="del">
          <ac:chgData name="jehovah xu" userId="713d7cde34006936" providerId="LiveId" clId="{4BCF6447-4B04-42D2-B952-0B17E07CFD1F}" dt="2025-10-23T12:05:02.245" v="2723" actId="21"/>
          <ac:spMkLst>
            <pc:docMk/>
            <pc:sldMk cId="1084074083" sldId="677"/>
            <ac:spMk id="32" creationId="{4E968DC2-92C8-438D-A699-0014F386C540}"/>
          </ac:spMkLst>
        </pc:spChg>
        <pc:spChg chg="del">
          <ac:chgData name="jehovah xu" userId="713d7cde34006936" providerId="LiveId" clId="{4BCF6447-4B04-42D2-B952-0B17E07CFD1F}" dt="2025-10-23T12:05:02.245" v="2723" actId="21"/>
          <ac:spMkLst>
            <pc:docMk/>
            <pc:sldMk cId="1084074083" sldId="677"/>
            <ac:spMk id="33" creationId="{5F5A93C8-F0A6-404C-8327-8FC78C57C4C9}"/>
          </ac:spMkLst>
        </pc:spChg>
        <pc:spChg chg="del">
          <ac:chgData name="jehovah xu" userId="713d7cde34006936" providerId="LiveId" clId="{4BCF6447-4B04-42D2-B952-0B17E07CFD1F}" dt="2025-10-23T12:05:02.245" v="2723" actId="21"/>
          <ac:spMkLst>
            <pc:docMk/>
            <pc:sldMk cId="1084074083" sldId="677"/>
            <ac:spMk id="34" creationId="{5D4F81AF-5790-45BB-B6E3-D2CA3AAA2978}"/>
          </ac:spMkLst>
        </pc:spChg>
        <pc:spChg chg="add mod">
          <ac:chgData name="jehovah xu" userId="713d7cde34006936" providerId="LiveId" clId="{4BCF6447-4B04-42D2-B952-0B17E07CFD1F}" dt="2025-10-23T12:14:14.936" v="2796" actId="1076"/>
          <ac:spMkLst>
            <pc:docMk/>
            <pc:sldMk cId="1084074083" sldId="677"/>
            <ac:spMk id="35" creationId="{26485F0B-58C0-4DF3-9D8A-327EC4351FF1}"/>
          </ac:spMkLst>
        </pc:spChg>
        <pc:spChg chg="add mod">
          <ac:chgData name="jehovah xu" userId="713d7cde34006936" providerId="LiveId" clId="{4BCF6447-4B04-42D2-B952-0B17E07CFD1F}" dt="2025-10-23T12:15:36.995" v="2834" actId="1038"/>
          <ac:spMkLst>
            <pc:docMk/>
            <pc:sldMk cId="1084074083" sldId="677"/>
            <ac:spMk id="36" creationId="{1B9C246F-478D-41B8-ACBA-BDCBD30631E8}"/>
          </ac:spMkLst>
        </pc:spChg>
        <pc:spChg chg="add mod">
          <ac:chgData name="jehovah xu" userId="713d7cde34006936" providerId="LiveId" clId="{4BCF6447-4B04-42D2-B952-0B17E07CFD1F}" dt="2025-10-23T12:16:51.788" v="2843" actId="1076"/>
          <ac:spMkLst>
            <pc:docMk/>
            <pc:sldMk cId="1084074083" sldId="677"/>
            <ac:spMk id="37" creationId="{EFB11157-590D-4182-836F-389D6CE31681}"/>
          </ac:spMkLst>
        </pc:spChg>
        <pc:spChg chg="add mod">
          <ac:chgData name="jehovah xu" userId="713d7cde34006936" providerId="LiveId" clId="{4BCF6447-4B04-42D2-B952-0B17E07CFD1F}" dt="2025-10-23T12:19:27.258" v="2917" actId="1076"/>
          <ac:spMkLst>
            <pc:docMk/>
            <pc:sldMk cId="1084074083" sldId="677"/>
            <ac:spMk id="40" creationId="{6C1A569E-7B5D-4224-BE2C-4332648E18D4}"/>
          </ac:spMkLst>
        </pc:spChg>
        <pc:spChg chg="add mod">
          <ac:chgData name="jehovah xu" userId="713d7cde34006936" providerId="LiveId" clId="{4BCF6447-4B04-42D2-B952-0B17E07CFD1F}" dt="2025-10-23T12:19:24.873" v="2916" actId="1076"/>
          <ac:spMkLst>
            <pc:docMk/>
            <pc:sldMk cId="1084074083" sldId="677"/>
            <ac:spMk id="43" creationId="{A5B17F3B-E013-414E-A329-6A081D4F5F43}"/>
          </ac:spMkLst>
        </pc:spChg>
        <pc:picChg chg="del">
          <ac:chgData name="jehovah xu" userId="713d7cde34006936" providerId="LiveId" clId="{4BCF6447-4B04-42D2-B952-0B17E07CFD1F}" dt="2025-10-23T12:11:49.335" v="2760" actId="21"/>
          <ac:picMkLst>
            <pc:docMk/>
            <pc:sldMk cId="1084074083" sldId="677"/>
            <ac:picMk id="4" creationId="{5E5DE22A-BDCB-41EA-88DB-A3FB19891D67}"/>
          </ac:picMkLst>
        </pc:picChg>
        <pc:picChg chg="add mod">
          <ac:chgData name="jehovah xu" userId="713d7cde34006936" providerId="LiveId" clId="{4BCF6447-4B04-42D2-B952-0B17E07CFD1F}" dt="2025-10-23T12:14:19.068" v="2798" actId="1036"/>
          <ac:picMkLst>
            <pc:docMk/>
            <pc:sldMk cId="1084074083" sldId="677"/>
            <ac:picMk id="5" creationId="{12D83C29-9F20-4CB0-A3F5-0697BF3B097E}"/>
          </ac:picMkLst>
        </pc:picChg>
        <pc:picChg chg="del">
          <ac:chgData name="jehovah xu" userId="713d7cde34006936" providerId="LiveId" clId="{4BCF6447-4B04-42D2-B952-0B17E07CFD1F}" dt="2025-10-23T12:05:01.003" v="2722" actId="21"/>
          <ac:picMkLst>
            <pc:docMk/>
            <pc:sldMk cId="1084074083" sldId="677"/>
            <ac:picMk id="7" creationId="{7D1A5078-5C30-44DC-BED4-1E181B6FE322}"/>
          </ac:picMkLst>
        </pc:picChg>
        <pc:picChg chg="add mod">
          <ac:chgData name="jehovah xu" userId="713d7cde34006936" providerId="LiveId" clId="{4BCF6447-4B04-42D2-B952-0B17E07CFD1F}" dt="2025-10-23T12:14:39.990" v="2800" actId="1076"/>
          <ac:picMkLst>
            <pc:docMk/>
            <pc:sldMk cId="1084074083" sldId="677"/>
            <ac:picMk id="10" creationId="{500B5113-2358-42EC-916C-70D664CD9B9B}"/>
          </ac:picMkLst>
        </pc:picChg>
        <pc:picChg chg="del">
          <ac:chgData name="jehovah xu" userId="713d7cde34006936" providerId="LiveId" clId="{4BCF6447-4B04-42D2-B952-0B17E07CFD1F}" dt="2025-10-23T12:04:58.264" v="2719" actId="21"/>
          <ac:picMkLst>
            <pc:docMk/>
            <pc:sldMk cId="1084074083" sldId="677"/>
            <ac:picMk id="11" creationId="{A79FD8A8-AD94-4CD7-AB68-9389C24BF795}"/>
          </ac:picMkLst>
        </pc:picChg>
        <pc:picChg chg="del">
          <ac:chgData name="jehovah xu" userId="713d7cde34006936" providerId="LiveId" clId="{4BCF6447-4B04-42D2-B952-0B17E07CFD1F}" dt="2025-10-23T12:05:02.245" v="2723" actId="21"/>
          <ac:picMkLst>
            <pc:docMk/>
            <pc:sldMk cId="1084074083" sldId="677"/>
            <ac:picMk id="14" creationId="{8C6C349E-4EE1-436D-B468-EC613328E131}"/>
          </ac:picMkLst>
        </pc:picChg>
        <pc:picChg chg="add mod">
          <ac:chgData name="jehovah xu" userId="713d7cde34006936" providerId="LiveId" clId="{4BCF6447-4B04-42D2-B952-0B17E07CFD1F}" dt="2025-10-23T12:15:15.396" v="2802" actId="1076"/>
          <ac:picMkLst>
            <pc:docMk/>
            <pc:sldMk cId="1084074083" sldId="677"/>
            <ac:picMk id="15" creationId="{3509B8F0-DD7F-420F-AAFF-947295591630}"/>
          </ac:picMkLst>
        </pc:picChg>
        <pc:picChg chg="del">
          <ac:chgData name="jehovah xu" userId="713d7cde34006936" providerId="LiveId" clId="{4BCF6447-4B04-42D2-B952-0B17E07CFD1F}" dt="2025-10-23T12:05:02.245" v="2723" actId="21"/>
          <ac:picMkLst>
            <pc:docMk/>
            <pc:sldMk cId="1084074083" sldId="677"/>
            <ac:picMk id="16" creationId="{89045797-CC19-44B0-8151-0BFC588F24C0}"/>
          </ac:picMkLst>
        </pc:picChg>
        <pc:picChg chg="add mod">
          <ac:chgData name="jehovah xu" userId="713d7cde34006936" providerId="LiveId" clId="{4BCF6447-4B04-42D2-B952-0B17E07CFD1F}" dt="2025-10-23T12:16:20.480" v="2839" actId="14100"/>
          <ac:picMkLst>
            <pc:docMk/>
            <pc:sldMk cId="1084074083" sldId="677"/>
            <ac:picMk id="18" creationId="{20E96BF7-E0DE-4064-9C32-61F49B5795B9}"/>
          </ac:picMkLst>
        </pc:picChg>
        <pc:picChg chg="del">
          <ac:chgData name="jehovah xu" userId="713d7cde34006936" providerId="LiveId" clId="{4BCF6447-4B04-42D2-B952-0B17E07CFD1F}" dt="2025-10-23T12:05:03.056" v="2724" actId="21"/>
          <ac:picMkLst>
            <pc:docMk/>
            <pc:sldMk cId="1084074083" sldId="677"/>
            <ac:picMk id="19" creationId="{035BCF5B-2375-4F97-84D5-040B177B430C}"/>
          </ac:picMkLst>
        </pc:picChg>
        <pc:picChg chg="del">
          <ac:chgData name="jehovah xu" userId="713d7cde34006936" providerId="LiveId" clId="{4BCF6447-4B04-42D2-B952-0B17E07CFD1F}" dt="2025-10-23T12:05:02.245" v="2723" actId="21"/>
          <ac:picMkLst>
            <pc:docMk/>
            <pc:sldMk cId="1084074083" sldId="677"/>
            <ac:picMk id="22" creationId="{6DFC105F-A064-4F38-A51A-8F814C08EC51}"/>
          </ac:picMkLst>
        </pc:picChg>
        <pc:picChg chg="add mod">
          <ac:chgData name="jehovah xu" userId="713d7cde34006936" providerId="LiveId" clId="{4BCF6447-4B04-42D2-B952-0B17E07CFD1F}" dt="2025-10-23T12:11:52.184" v="2761"/>
          <ac:picMkLst>
            <pc:docMk/>
            <pc:sldMk cId="1084074083" sldId="677"/>
            <ac:picMk id="23" creationId="{6367EC07-1390-4275-A110-65CF0C4468AB}"/>
          </ac:picMkLst>
        </pc:picChg>
        <pc:picChg chg="add mod modCrop">
          <ac:chgData name="jehovah xu" userId="713d7cde34006936" providerId="LiveId" clId="{4BCF6447-4B04-42D2-B952-0B17E07CFD1F}" dt="2025-10-23T14:39:36.851" v="3337" actId="14100"/>
          <ac:picMkLst>
            <pc:docMk/>
            <pc:sldMk cId="1084074083" sldId="677"/>
            <ac:picMk id="30" creationId="{B1CC5B2A-FB24-45BD-9ABA-E0E60C816546}"/>
          </ac:picMkLst>
        </pc:picChg>
        <pc:picChg chg="add del mod">
          <ac:chgData name="jehovah xu" userId="713d7cde34006936" providerId="LiveId" clId="{4BCF6447-4B04-42D2-B952-0B17E07CFD1F}" dt="2025-10-23T12:16:55.761" v="2846" actId="21"/>
          <ac:picMkLst>
            <pc:docMk/>
            <pc:sldMk cId="1084074083" sldId="677"/>
            <ac:picMk id="38" creationId="{030F55E8-7243-4DB3-ADBB-A3FB7FAA9511}"/>
          </ac:picMkLst>
        </pc:picChg>
        <pc:picChg chg="add mod modCrop">
          <ac:chgData name="jehovah xu" userId="713d7cde34006936" providerId="LiveId" clId="{4BCF6447-4B04-42D2-B952-0B17E07CFD1F}" dt="2025-10-23T12:19:28.424" v="2918" actId="1076"/>
          <ac:picMkLst>
            <pc:docMk/>
            <pc:sldMk cId="1084074083" sldId="677"/>
            <ac:picMk id="41" creationId="{A6769C83-5531-46DD-898F-03D8C0DF8264}"/>
          </ac:picMkLst>
        </pc:picChg>
      </pc:sldChg>
      <pc:sldChg chg="addSp delSp modSp add mod">
        <pc:chgData name="jehovah xu" userId="713d7cde34006936" providerId="LiveId" clId="{4BCF6447-4B04-42D2-B952-0B17E07CFD1F}" dt="2025-10-23T12:25:14.323" v="2955" actId="1076"/>
        <pc:sldMkLst>
          <pc:docMk/>
          <pc:sldMk cId="10528478" sldId="678"/>
        </pc:sldMkLst>
        <pc:picChg chg="add mod">
          <ac:chgData name="jehovah xu" userId="713d7cde34006936" providerId="LiveId" clId="{4BCF6447-4B04-42D2-B952-0B17E07CFD1F}" dt="2025-10-23T12:25:14.323" v="2955" actId="1076"/>
          <ac:picMkLst>
            <pc:docMk/>
            <pc:sldMk cId="10528478" sldId="678"/>
            <ac:picMk id="3" creationId="{98717930-0D2E-43A4-B1CA-31B6FAB7DA9A}"/>
          </ac:picMkLst>
        </pc:picChg>
        <pc:picChg chg="del">
          <ac:chgData name="jehovah xu" userId="713d7cde34006936" providerId="LiveId" clId="{4BCF6447-4B04-42D2-B952-0B17E07CFD1F}" dt="2025-10-23T12:25:07.930" v="2950" actId="478"/>
          <ac:picMkLst>
            <pc:docMk/>
            <pc:sldMk cId="10528478" sldId="678"/>
            <ac:picMk id="4" creationId="{D1DF1239-24F9-4D15-8A4A-8B95A37658EC}"/>
          </ac:picMkLst>
        </pc:picChg>
      </pc:sldChg>
      <pc:sldChg chg="addSp delSp modSp add mod">
        <pc:chgData name="jehovah xu" userId="713d7cde34006936" providerId="LiveId" clId="{4BCF6447-4B04-42D2-B952-0B17E07CFD1F}" dt="2025-10-23T12:32:34.252" v="3034" actId="1076"/>
        <pc:sldMkLst>
          <pc:docMk/>
          <pc:sldMk cId="240681852" sldId="679"/>
        </pc:sldMkLst>
        <pc:spChg chg="add del mod">
          <ac:chgData name="jehovah xu" userId="713d7cde34006936" providerId="LiveId" clId="{4BCF6447-4B04-42D2-B952-0B17E07CFD1F}" dt="2025-10-23T12:32:22.036" v="3018" actId="21"/>
          <ac:spMkLst>
            <pc:docMk/>
            <pc:sldMk cId="240681852" sldId="679"/>
            <ac:spMk id="20" creationId="{56664528-EF28-4387-993C-A2D5AFDE548E}"/>
          </ac:spMkLst>
        </pc:spChg>
        <pc:picChg chg="del">
          <ac:chgData name="jehovah xu" userId="713d7cde34006936" providerId="LiveId" clId="{4BCF6447-4B04-42D2-B952-0B17E07CFD1F}" dt="2025-10-23T12:25:26.375" v="2957" actId="21"/>
          <ac:picMkLst>
            <pc:docMk/>
            <pc:sldMk cId="240681852" sldId="679"/>
            <ac:picMk id="3" creationId="{98717930-0D2E-43A4-B1CA-31B6FAB7DA9A}"/>
          </ac:picMkLst>
        </pc:picChg>
        <pc:picChg chg="add mod">
          <ac:chgData name="jehovah xu" userId="713d7cde34006936" providerId="LiveId" clId="{4BCF6447-4B04-42D2-B952-0B17E07CFD1F}" dt="2025-10-23T12:32:23.452" v="3026" actId="1076"/>
          <ac:picMkLst>
            <pc:docMk/>
            <pc:sldMk cId="240681852" sldId="679"/>
            <ac:picMk id="4" creationId="{A8266335-8757-4B07-A98A-9DFEB548E15E}"/>
          </ac:picMkLst>
        </pc:picChg>
        <pc:picChg chg="add mod ord">
          <ac:chgData name="jehovah xu" userId="713d7cde34006936" providerId="LiveId" clId="{4BCF6447-4B04-42D2-B952-0B17E07CFD1F}" dt="2025-10-23T12:32:23.452" v="3026" actId="1076"/>
          <ac:picMkLst>
            <pc:docMk/>
            <pc:sldMk cId="240681852" sldId="679"/>
            <ac:picMk id="6" creationId="{0AFEA165-2FBD-4A88-BE6D-F5D46DD6DBDB}"/>
          </ac:picMkLst>
        </pc:picChg>
        <pc:picChg chg="add mod">
          <ac:chgData name="jehovah xu" userId="713d7cde34006936" providerId="LiveId" clId="{4BCF6447-4B04-42D2-B952-0B17E07CFD1F}" dt="2025-10-23T12:32:28.486" v="3031" actId="1076"/>
          <ac:picMkLst>
            <pc:docMk/>
            <pc:sldMk cId="240681852" sldId="679"/>
            <ac:picMk id="8" creationId="{2BAA70A7-CDA4-4713-9607-C78B01C343D5}"/>
          </ac:picMkLst>
        </pc:picChg>
        <pc:picChg chg="add mod">
          <ac:chgData name="jehovah xu" userId="713d7cde34006936" providerId="LiveId" clId="{4BCF6447-4B04-42D2-B952-0B17E07CFD1F}" dt="2025-10-23T12:32:34.252" v="3034" actId="1076"/>
          <ac:picMkLst>
            <pc:docMk/>
            <pc:sldMk cId="240681852" sldId="679"/>
            <ac:picMk id="10" creationId="{164B2C87-9DD6-4822-A8A7-4C83E8C07E7C}"/>
          </ac:picMkLst>
        </pc:picChg>
        <pc:picChg chg="add mod ord">
          <ac:chgData name="jehovah xu" userId="713d7cde34006936" providerId="LiveId" clId="{4BCF6447-4B04-42D2-B952-0B17E07CFD1F}" dt="2025-10-23T12:32:34.252" v="3034" actId="1076"/>
          <ac:picMkLst>
            <pc:docMk/>
            <pc:sldMk cId="240681852" sldId="679"/>
            <ac:picMk id="12" creationId="{92D9F570-50CD-423C-A81F-0DB32AF832C2}"/>
          </ac:picMkLst>
        </pc:picChg>
        <pc:picChg chg="add del mod">
          <ac:chgData name="jehovah xu" userId="713d7cde34006936" providerId="LiveId" clId="{4BCF6447-4B04-42D2-B952-0B17E07CFD1F}" dt="2025-10-23T12:32:27.236" v="3030" actId="1076"/>
          <ac:picMkLst>
            <pc:docMk/>
            <pc:sldMk cId="240681852" sldId="679"/>
            <ac:picMk id="15" creationId="{3D378633-2CF5-47A5-AD4A-1298DBE4A387}"/>
          </ac:picMkLst>
        </pc:picChg>
      </pc:sldChg>
      <pc:sldChg chg="addSp delSp modSp add mod modNotesTx">
        <pc:chgData name="jehovah xu" userId="713d7cde34006936" providerId="LiveId" clId="{4BCF6447-4B04-42D2-B952-0B17E07CFD1F}" dt="2025-10-23T13:35:47.404" v="3119" actId="1076"/>
        <pc:sldMkLst>
          <pc:docMk/>
          <pc:sldMk cId="2170779297" sldId="680"/>
        </pc:sldMkLst>
        <pc:spChg chg="mod">
          <ac:chgData name="jehovah xu" userId="713d7cde34006936" providerId="LiveId" clId="{4BCF6447-4B04-42D2-B952-0B17E07CFD1F}" dt="2025-10-23T12:33:11.119" v="3051" actId="20577"/>
          <ac:spMkLst>
            <pc:docMk/>
            <pc:sldMk cId="2170779297" sldId="680"/>
            <ac:spMk id="9" creationId="{5436D625-D24A-484B-ACEE-D6ACFE7EC10F}"/>
          </ac:spMkLst>
        </pc:spChg>
        <pc:spChg chg="del">
          <ac:chgData name="jehovah xu" userId="713d7cde34006936" providerId="LiveId" clId="{4BCF6447-4B04-42D2-B952-0B17E07CFD1F}" dt="2025-10-23T12:33:13.365" v="3052" actId="21"/>
          <ac:spMkLst>
            <pc:docMk/>
            <pc:sldMk cId="2170779297" sldId="680"/>
            <ac:spMk id="24" creationId="{A78DCE0E-642A-4DDF-92D9-8D9AB6C1CC4E}"/>
          </ac:spMkLst>
        </pc:spChg>
        <pc:spChg chg="del">
          <ac:chgData name="jehovah xu" userId="713d7cde34006936" providerId="LiveId" clId="{4BCF6447-4B04-42D2-B952-0B17E07CFD1F}" dt="2025-10-23T12:33:15.834" v="3053" actId="21"/>
          <ac:spMkLst>
            <pc:docMk/>
            <pc:sldMk cId="2170779297" sldId="680"/>
            <ac:spMk id="35" creationId="{26485F0B-58C0-4DF3-9D8A-327EC4351FF1}"/>
          </ac:spMkLst>
        </pc:spChg>
        <pc:spChg chg="del">
          <ac:chgData name="jehovah xu" userId="713d7cde34006936" providerId="LiveId" clId="{4BCF6447-4B04-42D2-B952-0B17E07CFD1F}" dt="2025-10-23T12:33:15.834" v="3053" actId="21"/>
          <ac:spMkLst>
            <pc:docMk/>
            <pc:sldMk cId="2170779297" sldId="680"/>
            <ac:spMk id="36" creationId="{1B9C246F-478D-41B8-ACBA-BDCBD30631E8}"/>
          </ac:spMkLst>
        </pc:spChg>
        <pc:spChg chg="del">
          <ac:chgData name="jehovah xu" userId="713d7cde34006936" providerId="LiveId" clId="{4BCF6447-4B04-42D2-B952-0B17E07CFD1F}" dt="2025-10-23T12:33:15.834" v="3053" actId="21"/>
          <ac:spMkLst>
            <pc:docMk/>
            <pc:sldMk cId="2170779297" sldId="680"/>
            <ac:spMk id="37" creationId="{EFB11157-590D-4182-836F-389D6CE31681}"/>
          </ac:spMkLst>
        </pc:spChg>
        <pc:spChg chg="del">
          <ac:chgData name="jehovah xu" userId="713d7cde34006936" providerId="LiveId" clId="{4BCF6447-4B04-42D2-B952-0B17E07CFD1F}" dt="2025-10-23T12:33:15.834" v="3053" actId="21"/>
          <ac:spMkLst>
            <pc:docMk/>
            <pc:sldMk cId="2170779297" sldId="680"/>
            <ac:spMk id="40" creationId="{6C1A569E-7B5D-4224-BE2C-4332648E18D4}"/>
          </ac:spMkLst>
        </pc:spChg>
        <pc:spChg chg="del">
          <ac:chgData name="jehovah xu" userId="713d7cde34006936" providerId="LiveId" clId="{4BCF6447-4B04-42D2-B952-0B17E07CFD1F}" dt="2025-10-23T12:33:15.834" v="3053" actId="21"/>
          <ac:spMkLst>
            <pc:docMk/>
            <pc:sldMk cId="2170779297" sldId="680"/>
            <ac:spMk id="43" creationId="{A5B17F3B-E013-414E-A329-6A081D4F5F43}"/>
          </ac:spMkLst>
        </pc:spChg>
        <pc:picChg chg="add del mod">
          <ac:chgData name="jehovah xu" userId="713d7cde34006936" providerId="LiveId" clId="{4BCF6447-4B04-42D2-B952-0B17E07CFD1F}" dt="2025-10-23T12:44:40.281" v="3072" actId="21"/>
          <ac:picMkLst>
            <pc:docMk/>
            <pc:sldMk cId="2170779297" sldId="680"/>
            <ac:picMk id="3" creationId="{9CC35831-ED63-422A-AAD4-B301F7677D32}"/>
          </ac:picMkLst>
        </pc:picChg>
        <pc:picChg chg="del">
          <ac:chgData name="jehovah xu" userId="713d7cde34006936" providerId="LiveId" clId="{4BCF6447-4B04-42D2-B952-0B17E07CFD1F}" dt="2025-10-23T12:33:15.834" v="3053" actId="21"/>
          <ac:picMkLst>
            <pc:docMk/>
            <pc:sldMk cId="2170779297" sldId="680"/>
            <ac:picMk id="5" creationId="{12D83C29-9F20-4CB0-A3F5-0697BF3B097E}"/>
          </ac:picMkLst>
        </pc:picChg>
        <pc:picChg chg="add mod">
          <ac:chgData name="jehovah xu" userId="713d7cde34006936" providerId="LiveId" clId="{4BCF6447-4B04-42D2-B952-0B17E07CFD1F}" dt="2025-10-23T13:10:00.313" v="3106" actId="1076"/>
          <ac:picMkLst>
            <pc:docMk/>
            <pc:sldMk cId="2170779297" sldId="680"/>
            <ac:picMk id="6" creationId="{40BC2101-A003-4A22-B41B-843A7B925C25}"/>
          </ac:picMkLst>
        </pc:picChg>
        <pc:picChg chg="add mod">
          <ac:chgData name="jehovah xu" userId="713d7cde34006936" providerId="LiveId" clId="{4BCF6447-4B04-42D2-B952-0B17E07CFD1F}" dt="2025-10-23T12:44:41.866" v="3073" actId="1076"/>
          <ac:picMkLst>
            <pc:docMk/>
            <pc:sldMk cId="2170779297" sldId="680"/>
            <ac:picMk id="8" creationId="{219BA701-72C9-4314-8DB9-EDD57FABCEE9}"/>
          </ac:picMkLst>
        </pc:picChg>
        <pc:picChg chg="del">
          <ac:chgData name="jehovah xu" userId="713d7cde34006936" providerId="LiveId" clId="{4BCF6447-4B04-42D2-B952-0B17E07CFD1F}" dt="2025-10-23T12:33:15.834" v="3053" actId="21"/>
          <ac:picMkLst>
            <pc:docMk/>
            <pc:sldMk cId="2170779297" sldId="680"/>
            <ac:picMk id="10" creationId="{500B5113-2358-42EC-916C-70D664CD9B9B}"/>
          </ac:picMkLst>
        </pc:picChg>
        <pc:picChg chg="add mod modCrop">
          <ac:chgData name="jehovah xu" userId="713d7cde34006936" providerId="LiveId" clId="{4BCF6447-4B04-42D2-B952-0B17E07CFD1F}" dt="2025-10-23T13:35:12.972" v="3109" actId="1076"/>
          <ac:picMkLst>
            <pc:docMk/>
            <pc:sldMk cId="2170779297" sldId="680"/>
            <ac:picMk id="11" creationId="{81BE31C2-4FD7-4798-97B1-CF18BFAAA4C7}"/>
          </ac:picMkLst>
        </pc:picChg>
        <pc:picChg chg="del">
          <ac:chgData name="jehovah xu" userId="713d7cde34006936" providerId="LiveId" clId="{4BCF6447-4B04-42D2-B952-0B17E07CFD1F}" dt="2025-10-23T12:33:15.834" v="3053" actId="21"/>
          <ac:picMkLst>
            <pc:docMk/>
            <pc:sldMk cId="2170779297" sldId="680"/>
            <ac:picMk id="15" creationId="{3509B8F0-DD7F-420F-AAFF-947295591630}"/>
          </ac:picMkLst>
        </pc:picChg>
        <pc:picChg chg="del">
          <ac:chgData name="jehovah xu" userId="713d7cde34006936" providerId="LiveId" clId="{4BCF6447-4B04-42D2-B952-0B17E07CFD1F}" dt="2025-10-23T12:33:16.476" v="3054" actId="21"/>
          <ac:picMkLst>
            <pc:docMk/>
            <pc:sldMk cId="2170779297" sldId="680"/>
            <ac:picMk id="18" creationId="{20E96BF7-E0DE-4064-9C32-61F49B5795B9}"/>
          </ac:picMkLst>
        </pc:picChg>
        <pc:picChg chg="mod">
          <ac:chgData name="jehovah xu" userId="713d7cde34006936" providerId="LiveId" clId="{4BCF6447-4B04-42D2-B952-0B17E07CFD1F}" dt="2025-10-23T13:35:29.510" v="3111" actId="14100"/>
          <ac:picMkLst>
            <pc:docMk/>
            <pc:sldMk cId="2170779297" sldId="680"/>
            <ac:picMk id="23" creationId="{6367EC07-1390-4275-A110-65CF0C4468AB}"/>
          </ac:picMkLst>
        </pc:picChg>
        <pc:picChg chg="del">
          <ac:chgData name="jehovah xu" userId="713d7cde34006936" providerId="LiveId" clId="{4BCF6447-4B04-42D2-B952-0B17E07CFD1F}" dt="2025-10-23T12:33:17.187" v="3055" actId="21"/>
          <ac:picMkLst>
            <pc:docMk/>
            <pc:sldMk cId="2170779297" sldId="680"/>
            <ac:picMk id="30" creationId="{B1CC5B2A-FB24-45BD-9ABA-E0E60C816546}"/>
          </ac:picMkLst>
        </pc:picChg>
        <pc:picChg chg="add mod modCrop">
          <ac:chgData name="jehovah xu" userId="713d7cde34006936" providerId="LiveId" clId="{4BCF6447-4B04-42D2-B952-0B17E07CFD1F}" dt="2025-10-23T13:35:47.404" v="3119" actId="1076"/>
          <ac:picMkLst>
            <pc:docMk/>
            <pc:sldMk cId="2170779297" sldId="680"/>
            <ac:picMk id="31" creationId="{8DB5250D-2A2E-457C-8E5A-1B3F5C7A3C11}"/>
          </ac:picMkLst>
        </pc:picChg>
        <pc:picChg chg="del">
          <ac:chgData name="jehovah xu" userId="713d7cde34006936" providerId="LiveId" clId="{4BCF6447-4B04-42D2-B952-0B17E07CFD1F}" dt="2025-10-23T12:33:15.834" v="3053" actId="21"/>
          <ac:picMkLst>
            <pc:docMk/>
            <pc:sldMk cId="2170779297" sldId="680"/>
            <ac:picMk id="41" creationId="{A6769C83-5531-46DD-898F-03D8C0DF8264}"/>
          </ac:picMkLst>
        </pc:picChg>
      </pc:sldChg>
      <pc:sldChg chg="addSp delSp modSp new mod ord modShow modNotesTx">
        <pc:chgData name="jehovah xu" userId="713d7cde34006936" providerId="LiveId" clId="{4BCF6447-4B04-42D2-B952-0B17E07CFD1F}" dt="2025-10-23T15:45:44.947" v="3670"/>
        <pc:sldMkLst>
          <pc:docMk/>
          <pc:sldMk cId="2778673775" sldId="681"/>
        </pc:sldMkLst>
        <pc:spChg chg="del">
          <ac:chgData name="jehovah xu" userId="713d7cde34006936" providerId="LiveId" clId="{4BCF6447-4B04-42D2-B952-0B17E07CFD1F}" dt="2025-10-23T15:12:54.990" v="3339" actId="478"/>
          <ac:spMkLst>
            <pc:docMk/>
            <pc:sldMk cId="2778673775" sldId="681"/>
            <ac:spMk id="2" creationId="{4E73C78F-4DC6-4EB4-B892-6485063239B6}"/>
          </ac:spMkLst>
        </pc:spChg>
        <pc:spChg chg="del">
          <ac:chgData name="jehovah xu" userId="713d7cde34006936" providerId="LiveId" clId="{4BCF6447-4B04-42D2-B952-0B17E07CFD1F}" dt="2025-10-23T15:12:54.990" v="3339" actId="478"/>
          <ac:spMkLst>
            <pc:docMk/>
            <pc:sldMk cId="2778673775" sldId="681"/>
            <ac:spMk id="3" creationId="{27BE58FB-CB4C-4526-9D0F-820457FA9487}"/>
          </ac:spMkLst>
        </pc:spChg>
        <pc:spChg chg="add mod">
          <ac:chgData name="jehovah xu" userId="713d7cde34006936" providerId="LiveId" clId="{4BCF6447-4B04-42D2-B952-0B17E07CFD1F}" dt="2025-10-23T15:13:09.688" v="3342"/>
          <ac:spMkLst>
            <pc:docMk/>
            <pc:sldMk cId="2778673775" sldId="681"/>
            <ac:spMk id="7" creationId="{39C2E24F-36D0-47C3-9F30-744FAB60A29E}"/>
          </ac:spMkLst>
        </pc:spChg>
        <pc:spChg chg="add mod">
          <ac:chgData name="jehovah xu" userId="713d7cde34006936" providerId="LiveId" clId="{4BCF6447-4B04-42D2-B952-0B17E07CFD1F}" dt="2025-10-23T15:18:24.488" v="3388" actId="2711"/>
          <ac:spMkLst>
            <pc:docMk/>
            <pc:sldMk cId="2778673775" sldId="681"/>
            <ac:spMk id="8" creationId="{DAE9CC7D-08EA-429C-92E0-91226FB93E0F}"/>
          </ac:spMkLst>
        </pc:spChg>
        <pc:picChg chg="add mod">
          <ac:chgData name="jehovah xu" userId="713d7cde34006936" providerId="LiveId" clId="{4BCF6447-4B04-42D2-B952-0B17E07CFD1F}" dt="2025-10-23T15:12:57.028" v="3341" actId="1076"/>
          <ac:picMkLst>
            <pc:docMk/>
            <pc:sldMk cId="2778673775" sldId="681"/>
            <ac:picMk id="5" creationId="{3B21793F-8DCE-483D-B8E1-F1D951F4575C}"/>
          </ac:picMkLst>
        </pc:picChg>
        <pc:picChg chg="add mod">
          <ac:chgData name="jehovah xu" userId="713d7cde34006936" providerId="LiveId" clId="{4BCF6447-4B04-42D2-B952-0B17E07CFD1F}" dt="2025-10-23T15:13:09.688" v="3342"/>
          <ac:picMkLst>
            <pc:docMk/>
            <pc:sldMk cId="2778673775" sldId="681"/>
            <ac:picMk id="6" creationId="{309221BE-7973-4DF8-984C-0965DD6486B6}"/>
          </ac:picMkLst>
        </pc:picChg>
      </pc:sldChg>
      <pc:sldChg chg="addSp delSp modSp add mod">
        <pc:chgData name="jehovah xu" userId="713d7cde34006936" providerId="LiveId" clId="{4BCF6447-4B04-42D2-B952-0B17E07CFD1F}" dt="2025-10-23T15:31:23.407" v="3631" actId="20577"/>
        <pc:sldMkLst>
          <pc:docMk/>
          <pc:sldMk cId="4001553696" sldId="682"/>
        </pc:sldMkLst>
        <pc:spChg chg="add mod">
          <ac:chgData name="jehovah xu" userId="713d7cde34006936" providerId="LiveId" clId="{4BCF6447-4B04-42D2-B952-0B17E07CFD1F}" dt="2025-10-23T15:31:23.407" v="3631" actId="20577"/>
          <ac:spMkLst>
            <pc:docMk/>
            <pc:sldMk cId="4001553696" sldId="682"/>
            <ac:spMk id="2" creationId="{2DB40F8E-82C0-41A8-BE5C-D2B30352D7FB}"/>
          </ac:spMkLst>
        </pc:spChg>
        <pc:spChg chg="mod">
          <ac:chgData name="jehovah xu" userId="713d7cde34006936" providerId="LiveId" clId="{4BCF6447-4B04-42D2-B952-0B17E07CFD1F}" dt="2025-10-23T15:22:43.338" v="3408" actId="20577"/>
          <ac:spMkLst>
            <pc:docMk/>
            <pc:sldMk cId="4001553696" sldId="682"/>
            <ac:spMk id="42" creationId="{26796D6C-3446-47ED-99A8-7CCA6B9A4A79}"/>
          </ac:spMkLst>
        </pc:spChg>
        <pc:picChg chg="del">
          <ac:chgData name="jehovah xu" userId="713d7cde34006936" providerId="LiveId" clId="{4BCF6447-4B04-42D2-B952-0B17E07CFD1F}" dt="2025-10-23T15:22:45.204" v="3409" actId="21"/>
          <ac:picMkLst>
            <pc:docMk/>
            <pc:sldMk cId="4001553696" sldId="682"/>
            <ac:picMk id="4" creationId="{A8266335-8757-4B07-A98A-9DFEB548E15E}"/>
          </ac:picMkLst>
        </pc:picChg>
        <pc:picChg chg="del">
          <ac:chgData name="jehovah xu" userId="713d7cde34006936" providerId="LiveId" clId="{4BCF6447-4B04-42D2-B952-0B17E07CFD1F}" dt="2025-10-23T15:22:45.707" v="3410" actId="21"/>
          <ac:picMkLst>
            <pc:docMk/>
            <pc:sldMk cId="4001553696" sldId="682"/>
            <ac:picMk id="6" creationId="{0AFEA165-2FBD-4A88-BE6D-F5D46DD6DBDB}"/>
          </ac:picMkLst>
        </pc:picChg>
        <pc:picChg chg="del">
          <ac:chgData name="jehovah xu" userId="713d7cde34006936" providerId="LiveId" clId="{4BCF6447-4B04-42D2-B952-0B17E07CFD1F}" dt="2025-10-23T15:22:46.195" v="3411" actId="21"/>
          <ac:picMkLst>
            <pc:docMk/>
            <pc:sldMk cId="4001553696" sldId="682"/>
            <ac:picMk id="8" creationId="{2BAA70A7-CDA4-4713-9607-C78B01C343D5}"/>
          </ac:picMkLst>
        </pc:picChg>
        <pc:picChg chg="del">
          <ac:chgData name="jehovah xu" userId="713d7cde34006936" providerId="LiveId" clId="{4BCF6447-4B04-42D2-B952-0B17E07CFD1F}" dt="2025-10-23T15:22:47.851" v="3413" actId="21"/>
          <ac:picMkLst>
            <pc:docMk/>
            <pc:sldMk cId="4001553696" sldId="682"/>
            <ac:picMk id="10" creationId="{164B2C87-9DD6-4822-A8A7-4C83E8C07E7C}"/>
          </ac:picMkLst>
        </pc:picChg>
        <pc:picChg chg="del">
          <ac:chgData name="jehovah xu" userId="713d7cde34006936" providerId="LiveId" clId="{4BCF6447-4B04-42D2-B952-0B17E07CFD1F}" dt="2025-10-23T15:22:48.491" v="3414" actId="21"/>
          <ac:picMkLst>
            <pc:docMk/>
            <pc:sldMk cId="4001553696" sldId="682"/>
            <ac:picMk id="12" creationId="{92D9F570-50CD-423C-A81F-0DB32AF832C2}"/>
          </ac:picMkLst>
        </pc:picChg>
        <pc:picChg chg="del">
          <ac:chgData name="jehovah xu" userId="713d7cde34006936" providerId="LiveId" clId="{4BCF6447-4B04-42D2-B952-0B17E07CFD1F}" dt="2025-10-23T15:22:46.771" v="3412" actId="21"/>
          <ac:picMkLst>
            <pc:docMk/>
            <pc:sldMk cId="4001553696" sldId="682"/>
            <ac:picMk id="15" creationId="{3D378633-2CF5-47A5-AD4A-1298DBE4A387}"/>
          </ac:picMkLst>
        </pc:picChg>
      </pc:sldChg>
    </pc:docChg>
  </pc:docChgLst>
  <pc:docChgLst>
    <pc:chgData name="xuxingxin" userId="8669e5e1-0ac9-4016-8d25-6a664e960c6a" providerId="ADAL" clId="{65A25FDE-9A86-4E75-A9DB-4148E1406D6D}"/>
    <pc:docChg chg="undo redo custSel addSld delSld modSld sldOrd">
      <pc:chgData name="xuxingxin" userId="8669e5e1-0ac9-4016-8d25-6a664e960c6a" providerId="ADAL" clId="{65A25FDE-9A86-4E75-A9DB-4148E1406D6D}" dt="2024-10-27T15:59:24.081" v="3162" actId="1076"/>
      <pc:docMkLst>
        <pc:docMk/>
      </pc:docMkLst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2495061485" sldId="256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2315271070" sldId="257"/>
        </pc:sldMkLst>
      </pc:sldChg>
      <pc:sldChg chg="addSp delSp modSp add del mod ord">
        <pc:chgData name="xuxingxin" userId="8669e5e1-0ac9-4016-8d25-6a664e960c6a" providerId="ADAL" clId="{65A25FDE-9A86-4E75-A9DB-4148E1406D6D}" dt="2024-10-27T15:59:10.650" v="3160" actId="1076"/>
        <pc:sldMkLst>
          <pc:docMk/>
          <pc:sldMk cId="1053702180" sldId="532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2459768015" sldId="559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1779041353" sldId="562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3846654220" sldId="572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2759309773" sldId="573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3546445383" sldId="574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3053006226" sldId="575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2816822952" sldId="576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979409934" sldId="577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2233278940" sldId="578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1018415783" sldId="579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2915684223" sldId="580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1752788655" sldId="581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3222660638" sldId="582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4060080206" sldId="583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2996835089" sldId="584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58926347" sldId="585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3545917468" sldId="586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1481249158" sldId="587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3733157964" sldId="588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327004413" sldId="591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1324008580" sldId="592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630857066" sldId="593"/>
        </pc:sldMkLst>
      </pc:sldChg>
      <pc:sldChg chg="add del ord">
        <pc:chgData name="xuxingxin" userId="8669e5e1-0ac9-4016-8d25-6a664e960c6a" providerId="ADAL" clId="{65A25FDE-9A86-4E75-A9DB-4148E1406D6D}" dt="2024-10-22T07:57:43.575" v="1430" actId="47"/>
        <pc:sldMkLst>
          <pc:docMk/>
          <pc:sldMk cId="1514011382" sldId="594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2412316588" sldId="595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2229518416" sldId="596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801443562" sldId="597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3766375460" sldId="598"/>
        </pc:sldMkLst>
      </pc:sldChg>
      <pc:sldChg chg="addSp delSp modSp mod modNotesTx">
        <pc:chgData name="xuxingxin" userId="8669e5e1-0ac9-4016-8d25-6a664e960c6a" providerId="ADAL" clId="{65A25FDE-9A86-4E75-A9DB-4148E1406D6D}" dt="2024-10-27T11:14:34.210" v="3066" actId="20577"/>
        <pc:sldMkLst>
          <pc:docMk/>
          <pc:sldMk cId="751444339" sldId="599"/>
        </pc:sldMkLst>
      </pc:sldChg>
      <pc:sldChg chg="addSp delSp modSp mod">
        <pc:chgData name="xuxingxin" userId="8669e5e1-0ac9-4016-8d25-6a664e960c6a" providerId="ADAL" clId="{65A25FDE-9A86-4E75-A9DB-4148E1406D6D}" dt="2024-10-27T11:16:53.351" v="3068"/>
        <pc:sldMkLst>
          <pc:docMk/>
          <pc:sldMk cId="3612940753" sldId="601"/>
        </pc:sldMkLst>
      </pc:sldChg>
      <pc:sldChg chg="addSp delSp modSp mod">
        <pc:chgData name="xuxingxin" userId="8669e5e1-0ac9-4016-8d25-6a664e960c6a" providerId="ADAL" clId="{65A25FDE-9A86-4E75-A9DB-4148E1406D6D}" dt="2024-10-27T11:17:26.252" v="3076" actId="1076"/>
        <pc:sldMkLst>
          <pc:docMk/>
          <pc:sldMk cId="910165535" sldId="602"/>
        </pc:sldMkLst>
      </pc:sldChg>
      <pc:sldChg chg="addSp delSp modSp mod modNotesTx">
        <pc:chgData name="xuxingxin" userId="8669e5e1-0ac9-4016-8d25-6a664e960c6a" providerId="ADAL" clId="{65A25FDE-9A86-4E75-A9DB-4148E1406D6D}" dt="2024-10-22T06:44:41.593" v="721" actId="20577"/>
        <pc:sldMkLst>
          <pc:docMk/>
          <pc:sldMk cId="3528474244" sldId="603"/>
        </pc:sldMkLst>
      </pc:sldChg>
      <pc:sldChg chg="addSp delSp modSp mod modNotesTx">
        <pc:chgData name="xuxingxin" userId="8669e5e1-0ac9-4016-8d25-6a664e960c6a" providerId="ADAL" clId="{65A25FDE-9A86-4E75-A9DB-4148E1406D6D}" dt="2024-10-27T11:32:09.726" v="3085" actId="1076"/>
        <pc:sldMkLst>
          <pc:docMk/>
          <pc:sldMk cId="3357613691" sldId="604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2870559502" sldId="605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360749820" sldId="608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3325139526" sldId="609"/>
        </pc:sldMkLst>
      </pc:sldChg>
      <pc:sldChg chg="add del">
        <pc:chgData name="xuxingxin" userId="8669e5e1-0ac9-4016-8d25-6a664e960c6a" providerId="ADAL" clId="{65A25FDE-9A86-4E75-A9DB-4148E1406D6D}" dt="2024-10-22T07:57:43.575" v="1430" actId="47"/>
        <pc:sldMkLst>
          <pc:docMk/>
          <pc:sldMk cId="1955095943" sldId="610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999794707" sldId="611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131911918" sldId="612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1608125275" sldId="613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415584182" sldId="614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4263343759" sldId="615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3801649793" sldId="616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853131870" sldId="617"/>
        </pc:sldMkLst>
      </pc:sldChg>
      <pc:sldChg chg="del">
        <pc:chgData name="xuxingxin" userId="8669e5e1-0ac9-4016-8d25-6a664e960c6a" providerId="ADAL" clId="{65A25FDE-9A86-4E75-A9DB-4148E1406D6D}" dt="2024-10-22T07:57:43.575" v="1430" actId="47"/>
        <pc:sldMkLst>
          <pc:docMk/>
          <pc:sldMk cId="1943846915" sldId="618"/>
        </pc:sldMkLst>
      </pc:sldChg>
      <pc:sldChg chg="addSp delSp modSp add mod">
        <pc:chgData name="xuxingxin" userId="8669e5e1-0ac9-4016-8d25-6a664e960c6a" providerId="ADAL" clId="{65A25FDE-9A86-4E75-A9DB-4148E1406D6D}" dt="2024-10-27T15:15:10.811" v="3091"/>
        <pc:sldMkLst>
          <pc:docMk/>
          <pc:sldMk cId="977017808" sldId="619"/>
        </pc:sldMkLst>
      </pc:sldChg>
      <pc:sldChg chg="addSp delSp modSp add mod ord modNotesTx">
        <pc:chgData name="xuxingxin" userId="8669e5e1-0ac9-4016-8d25-6a664e960c6a" providerId="ADAL" clId="{65A25FDE-9A86-4E75-A9DB-4148E1406D6D}" dt="2024-10-22T07:50:45.306" v="1251"/>
        <pc:sldMkLst>
          <pc:docMk/>
          <pc:sldMk cId="1042578251" sldId="620"/>
        </pc:sldMkLst>
      </pc:sldChg>
      <pc:sldChg chg="addSp delSp modSp add mod ord modNotesTx">
        <pc:chgData name="xuxingxin" userId="8669e5e1-0ac9-4016-8d25-6a664e960c6a" providerId="ADAL" clId="{65A25FDE-9A86-4E75-A9DB-4148E1406D6D}" dt="2024-10-22T07:56:44.930" v="1422" actId="20577"/>
        <pc:sldMkLst>
          <pc:docMk/>
          <pc:sldMk cId="86321571" sldId="621"/>
        </pc:sldMkLst>
      </pc:sldChg>
      <pc:sldChg chg="addSp delSp modSp add mod ord modNotesTx">
        <pc:chgData name="xuxingxin" userId="8669e5e1-0ac9-4016-8d25-6a664e960c6a" providerId="ADAL" clId="{65A25FDE-9A86-4E75-A9DB-4148E1406D6D}" dt="2024-10-27T15:51:08.396" v="3122" actId="20577"/>
        <pc:sldMkLst>
          <pc:docMk/>
          <pc:sldMk cId="2944509885" sldId="622"/>
        </pc:sldMkLst>
      </pc:sldChg>
      <pc:sldChg chg="addSp delSp modSp add mod modNotesTx">
        <pc:chgData name="xuxingxin" userId="8669e5e1-0ac9-4016-8d25-6a664e960c6a" providerId="ADAL" clId="{65A25FDE-9A86-4E75-A9DB-4148E1406D6D}" dt="2024-10-22T08:17:25.600" v="1582" actId="20577"/>
        <pc:sldMkLst>
          <pc:docMk/>
          <pc:sldMk cId="1873263234" sldId="623"/>
        </pc:sldMkLst>
      </pc:sldChg>
      <pc:sldChg chg="add del ord">
        <pc:chgData name="xuxingxin" userId="8669e5e1-0ac9-4016-8d25-6a664e960c6a" providerId="ADAL" clId="{65A25FDE-9A86-4E75-A9DB-4148E1406D6D}" dt="2024-10-22T08:21:29.370" v="1634"/>
        <pc:sldMkLst>
          <pc:docMk/>
          <pc:sldMk cId="545546385" sldId="624"/>
        </pc:sldMkLst>
      </pc:sldChg>
      <pc:sldChg chg="addSp delSp modSp add mod ord">
        <pc:chgData name="xuxingxin" userId="8669e5e1-0ac9-4016-8d25-6a664e960c6a" providerId="ADAL" clId="{65A25FDE-9A86-4E75-A9DB-4148E1406D6D}" dt="2024-10-22T09:07:26.928" v="1687" actId="20577"/>
        <pc:sldMkLst>
          <pc:docMk/>
          <pc:sldMk cId="2083906494" sldId="624"/>
        </pc:sldMkLst>
      </pc:sldChg>
      <pc:sldChg chg="modSp add mod">
        <pc:chgData name="xuxingxin" userId="8669e5e1-0ac9-4016-8d25-6a664e960c6a" providerId="ADAL" clId="{65A25FDE-9A86-4E75-A9DB-4148E1406D6D}" dt="2024-10-22T09:09:04.754" v="1836"/>
        <pc:sldMkLst>
          <pc:docMk/>
          <pc:sldMk cId="2254992202" sldId="625"/>
        </pc:sldMkLst>
      </pc:sldChg>
      <pc:sldChg chg="modSp add mod">
        <pc:chgData name="xuxingxin" userId="8669e5e1-0ac9-4016-8d25-6a664e960c6a" providerId="ADAL" clId="{65A25FDE-9A86-4E75-A9DB-4148E1406D6D}" dt="2024-10-22T09:22:11.632" v="2293"/>
        <pc:sldMkLst>
          <pc:docMk/>
          <pc:sldMk cId="1503870139" sldId="626"/>
        </pc:sldMkLst>
      </pc:sldChg>
      <pc:sldChg chg="addSp delSp modSp add mod">
        <pc:chgData name="xuxingxin" userId="8669e5e1-0ac9-4016-8d25-6a664e960c6a" providerId="ADAL" clId="{65A25FDE-9A86-4E75-A9DB-4148E1406D6D}" dt="2024-10-22T09:24:13.745" v="2314" actId="14100"/>
        <pc:sldMkLst>
          <pc:docMk/>
          <pc:sldMk cId="2333848015" sldId="627"/>
        </pc:sldMkLst>
      </pc:sldChg>
      <pc:sldChg chg="addSp delSp modSp add mod modNotesTx">
        <pc:chgData name="xuxingxin" userId="8669e5e1-0ac9-4016-8d25-6a664e960c6a" providerId="ADAL" clId="{65A25FDE-9A86-4E75-A9DB-4148E1406D6D}" dt="2024-10-22T09:38:41.017" v="2360" actId="1076"/>
        <pc:sldMkLst>
          <pc:docMk/>
          <pc:sldMk cId="1128903123" sldId="628"/>
        </pc:sldMkLst>
      </pc:sldChg>
      <pc:sldChg chg="add del">
        <pc:chgData name="xuxingxin" userId="8669e5e1-0ac9-4016-8d25-6a664e960c6a" providerId="ADAL" clId="{65A25FDE-9A86-4E75-A9DB-4148E1406D6D}" dt="2024-10-22T09:58:17.347" v="2411" actId="47"/>
        <pc:sldMkLst>
          <pc:docMk/>
          <pc:sldMk cId="145078128" sldId="629"/>
        </pc:sldMkLst>
      </pc:sldChg>
      <pc:sldChg chg="add del">
        <pc:chgData name="xuxingxin" userId="8669e5e1-0ac9-4016-8d25-6a664e960c6a" providerId="ADAL" clId="{65A25FDE-9A86-4E75-A9DB-4148E1406D6D}" dt="2024-10-22T09:58:19.113" v="2412" actId="47"/>
        <pc:sldMkLst>
          <pc:docMk/>
          <pc:sldMk cId="2915260646" sldId="630"/>
        </pc:sldMkLst>
      </pc:sldChg>
      <pc:sldChg chg="add del">
        <pc:chgData name="xuxingxin" userId="8669e5e1-0ac9-4016-8d25-6a664e960c6a" providerId="ADAL" clId="{65A25FDE-9A86-4E75-A9DB-4148E1406D6D}" dt="2024-10-22T09:58:20.428" v="2413" actId="47"/>
        <pc:sldMkLst>
          <pc:docMk/>
          <pc:sldMk cId="696872561" sldId="631"/>
        </pc:sldMkLst>
      </pc:sldChg>
      <pc:sldChg chg="addSp delSp modSp add mod modNotesTx">
        <pc:chgData name="xuxingxin" userId="8669e5e1-0ac9-4016-8d25-6a664e960c6a" providerId="ADAL" clId="{65A25FDE-9A86-4E75-A9DB-4148E1406D6D}" dt="2024-10-27T15:57:27.070" v="3141" actId="20577"/>
        <pc:sldMkLst>
          <pc:docMk/>
          <pc:sldMk cId="2868002151" sldId="632"/>
        </pc:sldMkLst>
      </pc:sldChg>
      <pc:sldChg chg="addSp delSp modSp add mod modNotesTx">
        <pc:chgData name="xuxingxin" userId="8669e5e1-0ac9-4016-8d25-6a664e960c6a" providerId="ADAL" clId="{65A25FDE-9A86-4E75-A9DB-4148E1406D6D}" dt="2024-10-27T15:56:51.749" v="3140"/>
        <pc:sldMkLst>
          <pc:docMk/>
          <pc:sldMk cId="2434842980" sldId="633"/>
        </pc:sldMkLst>
      </pc:sldChg>
      <pc:sldChg chg="addSp delSp modSp add mod modNotesTx">
        <pc:chgData name="xuxingxin" userId="8669e5e1-0ac9-4016-8d25-6a664e960c6a" providerId="ADAL" clId="{65A25FDE-9A86-4E75-A9DB-4148E1406D6D}" dt="2024-10-27T15:58:14.332" v="3157" actId="20577"/>
        <pc:sldMkLst>
          <pc:docMk/>
          <pc:sldMk cId="816502203" sldId="634"/>
        </pc:sldMkLst>
      </pc:sldChg>
      <pc:sldChg chg="addSp delSp modSp add mod modNotesTx">
        <pc:chgData name="xuxingxin" userId="8669e5e1-0ac9-4016-8d25-6a664e960c6a" providerId="ADAL" clId="{65A25FDE-9A86-4E75-A9DB-4148E1406D6D}" dt="2024-10-22T10:07:52.351" v="2564" actId="20577"/>
        <pc:sldMkLst>
          <pc:docMk/>
          <pc:sldMk cId="2417206894" sldId="635"/>
        </pc:sldMkLst>
      </pc:sldChg>
      <pc:sldChg chg="addSp delSp modSp add mod">
        <pc:chgData name="xuxingxin" userId="8669e5e1-0ac9-4016-8d25-6a664e960c6a" providerId="ADAL" clId="{65A25FDE-9A86-4E75-A9DB-4148E1406D6D}" dt="2024-10-27T15:59:24.081" v="3162" actId="1076"/>
        <pc:sldMkLst>
          <pc:docMk/>
          <pc:sldMk cId="257405124" sldId="636"/>
        </pc:sldMkLst>
      </pc:sldChg>
    </pc:docChg>
  </pc:docChgLst>
  <pc:docChgLst>
    <pc:chgData name="xuxingxin" userId="8669e5e1-0ac9-4016-8d25-6a664e960c6a" providerId="ADAL" clId="{E2759CF3-2A2E-4FE7-9D27-4B2894C9825B}"/>
    <pc:docChg chg="undo redo custSel addSld delSld modSld sldOrd">
      <pc:chgData name="xuxingxin" userId="8669e5e1-0ac9-4016-8d25-6a664e960c6a" providerId="ADAL" clId="{E2759CF3-2A2E-4FE7-9D27-4B2894C9825B}" dt="2025-06-05T09:00:41.144" v="5025" actId="1076"/>
      <pc:docMkLst>
        <pc:docMk/>
      </pc:docMkLst>
      <pc:sldChg chg="addSp delSp modSp mod modNotesTx">
        <pc:chgData name="xuxingxin" userId="8669e5e1-0ac9-4016-8d25-6a664e960c6a" providerId="ADAL" clId="{E2759CF3-2A2E-4FE7-9D27-4B2894C9825B}" dt="2025-06-05T04:56:01.240" v="4407" actId="20577"/>
        <pc:sldMkLst>
          <pc:docMk/>
          <pc:sldMk cId="751444339" sldId="599"/>
        </pc:sldMkLst>
        <pc:spChg chg="mod">
          <ac:chgData name="xuxingxin" userId="8669e5e1-0ac9-4016-8d25-6a664e960c6a" providerId="ADAL" clId="{E2759CF3-2A2E-4FE7-9D27-4B2894C9825B}" dt="2025-05-29T08:34:57.136" v="28" actId="1076"/>
          <ac:spMkLst>
            <pc:docMk/>
            <pc:sldMk cId="751444339" sldId="599"/>
            <ac:spMk id="5" creationId="{9E8BCDD2-78B5-86F2-817C-B7B6A31CD66B}"/>
          </ac:spMkLst>
        </pc:spChg>
        <pc:spChg chg="mod">
          <ac:chgData name="xuxingxin" userId="8669e5e1-0ac9-4016-8d25-6a664e960c6a" providerId="ADAL" clId="{E2759CF3-2A2E-4FE7-9D27-4B2894C9825B}" dt="2025-05-29T08:35:41.855" v="58" actId="164"/>
          <ac:spMkLst>
            <pc:docMk/>
            <pc:sldMk cId="751444339" sldId="599"/>
            <ac:spMk id="6" creationId="{4D9D6A80-D78C-E5AE-750D-A08B6D1B915A}"/>
          </ac:spMkLst>
        </pc:spChg>
        <pc:spChg chg="mod">
          <ac:chgData name="xuxingxin" userId="8669e5e1-0ac9-4016-8d25-6a664e960c6a" providerId="ADAL" clId="{E2759CF3-2A2E-4FE7-9D27-4B2894C9825B}" dt="2025-05-29T08:35:41.855" v="58" actId="164"/>
          <ac:spMkLst>
            <pc:docMk/>
            <pc:sldMk cId="751444339" sldId="599"/>
            <ac:spMk id="7" creationId="{CF88AB66-10E9-D90B-D33F-4FECAE7832AA}"/>
          </ac:spMkLst>
        </pc:spChg>
        <pc:spChg chg="mod">
          <ac:chgData name="xuxingxin" userId="8669e5e1-0ac9-4016-8d25-6a664e960c6a" providerId="ADAL" clId="{E2759CF3-2A2E-4FE7-9D27-4B2894C9825B}" dt="2025-06-03T12:17:47.677" v="1446"/>
          <ac:spMkLst>
            <pc:docMk/>
            <pc:sldMk cId="751444339" sldId="599"/>
            <ac:spMk id="8" creationId="{1A049FD9-2CF5-A096-7907-FC4ECF1632C8}"/>
          </ac:spMkLst>
        </pc:spChg>
        <pc:grpChg chg="add mod">
          <ac:chgData name="xuxingxin" userId="8669e5e1-0ac9-4016-8d25-6a664e960c6a" providerId="ADAL" clId="{E2759CF3-2A2E-4FE7-9D27-4B2894C9825B}" dt="2025-05-29T08:35:41.855" v="58" actId="164"/>
          <ac:grpSpMkLst>
            <pc:docMk/>
            <pc:sldMk cId="751444339" sldId="599"/>
            <ac:grpSpMk id="17" creationId="{B6C946C9-0ED2-4345-A793-CA5526ABE9DA}"/>
          </ac:grpSpMkLst>
        </pc:grpChg>
        <pc:picChg chg="add mod">
          <ac:chgData name="xuxingxin" userId="8669e5e1-0ac9-4016-8d25-6a664e960c6a" providerId="ADAL" clId="{E2759CF3-2A2E-4FE7-9D27-4B2894C9825B}" dt="2025-05-29T08:35:34.325" v="56" actId="1076"/>
          <ac:picMkLst>
            <pc:docMk/>
            <pc:sldMk cId="751444339" sldId="599"/>
            <ac:picMk id="16" creationId="{E719B626-8368-4DE8-8BAC-543165484EDF}"/>
          </ac:picMkLst>
        </pc:picChg>
      </pc:sldChg>
      <pc:sldChg chg="addSp delSp modSp mod modNotesTx">
        <pc:chgData name="xuxingxin" userId="8669e5e1-0ac9-4016-8d25-6a664e960c6a" providerId="ADAL" clId="{E2759CF3-2A2E-4FE7-9D27-4B2894C9825B}" dt="2025-06-05T05:59:21.260" v="4664" actId="20577"/>
        <pc:sldMkLst>
          <pc:docMk/>
          <pc:sldMk cId="3612940753" sldId="601"/>
        </pc:sldMkLst>
        <pc:spChg chg="add mod">
          <ac:chgData name="xuxingxin" userId="8669e5e1-0ac9-4016-8d25-6a664e960c6a" providerId="ADAL" clId="{E2759CF3-2A2E-4FE7-9D27-4B2894C9825B}" dt="2025-05-31T10:24:34.049" v="224" actId="1076"/>
          <ac:spMkLst>
            <pc:docMk/>
            <pc:sldMk cId="3612940753" sldId="601"/>
            <ac:spMk id="3" creationId="{6FA3E47E-0EE3-4573-BC03-08BB451F7386}"/>
          </ac:spMkLst>
        </pc:spChg>
        <pc:spChg chg="add mod">
          <ac:chgData name="xuxingxin" userId="8669e5e1-0ac9-4016-8d25-6a664e960c6a" providerId="ADAL" clId="{E2759CF3-2A2E-4FE7-9D27-4B2894C9825B}" dt="2025-05-31T10:25:29.055" v="241" actId="1076"/>
          <ac:spMkLst>
            <pc:docMk/>
            <pc:sldMk cId="3612940753" sldId="601"/>
            <ac:spMk id="13" creationId="{0F49D1C6-CE64-4872-8E72-C67F85BD9C7C}"/>
          </ac:spMkLst>
        </pc:spChg>
        <pc:spChg chg="add mod">
          <ac:chgData name="xuxingxin" userId="8669e5e1-0ac9-4016-8d25-6a664e960c6a" providerId="ADAL" clId="{E2759CF3-2A2E-4FE7-9D27-4B2894C9825B}" dt="2025-05-31T10:25:25.380" v="240" actId="1076"/>
          <ac:spMkLst>
            <pc:docMk/>
            <pc:sldMk cId="3612940753" sldId="601"/>
            <ac:spMk id="16" creationId="{5A0A7247-C12C-46F8-B168-FAA033A33AB9}"/>
          </ac:spMkLst>
        </pc:spChg>
        <pc:spChg chg="mod">
          <ac:chgData name="xuxingxin" userId="8669e5e1-0ac9-4016-8d25-6a664e960c6a" providerId="ADAL" clId="{E2759CF3-2A2E-4FE7-9D27-4B2894C9825B}" dt="2025-05-31T10:22:29.066" v="166" actId="20577"/>
          <ac:spMkLst>
            <pc:docMk/>
            <pc:sldMk cId="3612940753" sldId="601"/>
            <ac:spMk id="30" creationId="{0E0C0B45-0936-54E9-6951-8F0DD99C3D3C}"/>
          </ac:spMkLst>
        </pc:spChg>
        <pc:picChg chg="add mod">
          <ac:chgData name="xuxingxin" userId="8669e5e1-0ac9-4016-8d25-6a664e960c6a" providerId="ADAL" clId="{E2759CF3-2A2E-4FE7-9D27-4B2894C9825B}" dt="2025-05-31T10:25:22.331" v="239" actId="1076"/>
          <ac:picMkLst>
            <pc:docMk/>
            <pc:sldMk cId="3612940753" sldId="601"/>
            <ac:picMk id="4" creationId="{8AEA7BCC-31D2-438C-9C3F-B9AC38248996}"/>
          </ac:picMkLst>
        </pc:picChg>
        <pc:picChg chg="add mod">
          <ac:chgData name="xuxingxin" userId="8669e5e1-0ac9-4016-8d25-6a664e960c6a" providerId="ADAL" clId="{E2759CF3-2A2E-4FE7-9D27-4B2894C9825B}" dt="2025-05-31T10:25:22.331" v="239" actId="1076"/>
          <ac:picMkLst>
            <pc:docMk/>
            <pc:sldMk cId="3612940753" sldId="601"/>
            <ac:picMk id="7" creationId="{D68C0C49-5893-4AC2-A347-5E992B9BF91C}"/>
          </ac:picMkLst>
        </pc:picChg>
        <pc:picChg chg="add mod">
          <ac:chgData name="xuxingxin" userId="8669e5e1-0ac9-4016-8d25-6a664e960c6a" providerId="ADAL" clId="{E2759CF3-2A2E-4FE7-9D27-4B2894C9825B}" dt="2025-05-31T10:24:37.079" v="225" actId="1076"/>
          <ac:picMkLst>
            <pc:docMk/>
            <pc:sldMk cId="3612940753" sldId="601"/>
            <ac:picMk id="1026" creationId="{E07C211F-12AE-4F43-B14C-69162CE39A2B}"/>
          </ac:picMkLst>
        </pc:picChg>
      </pc:sldChg>
      <pc:sldChg chg="delSp modSp mod modNotesTx">
        <pc:chgData name="xuxingxin" userId="8669e5e1-0ac9-4016-8d25-6a664e960c6a" providerId="ADAL" clId="{E2759CF3-2A2E-4FE7-9D27-4B2894C9825B}" dt="2025-05-31T11:54:58.972" v="435"/>
        <pc:sldMkLst>
          <pc:docMk/>
          <pc:sldMk cId="910165535" sldId="602"/>
        </pc:sldMkLst>
        <pc:spChg chg="mod">
          <ac:chgData name="xuxingxin" userId="8669e5e1-0ac9-4016-8d25-6a664e960c6a" providerId="ADAL" clId="{E2759CF3-2A2E-4FE7-9D27-4B2894C9825B}" dt="2025-05-31T11:54:58.972" v="435"/>
          <ac:spMkLst>
            <pc:docMk/>
            <pc:sldMk cId="910165535" sldId="602"/>
            <ac:spMk id="24" creationId="{2E693862-AB61-49B5-8B7D-A32EBFE28695}"/>
          </ac:spMkLst>
        </pc:spChg>
        <pc:spChg chg="mod">
          <ac:chgData name="xuxingxin" userId="8669e5e1-0ac9-4016-8d25-6a664e960c6a" providerId="ADAL" clId="{E2759CF3-2A2E-4FE7-9D27-4B2894C9825B}" dt="2025-05-31T10:46:08.427" v="307"/>
          <ac:spMkLst>
            <pc:docMk/>
            <pc:sldMk cId="910165535" sldId="602"/>
            <ac:spMk id="30" creationId="{0E0C0B45-0936-54E9-6951-8F0DD99C3D3C}"/>
          </ac:spMkLst>
        </pc:spChg>
      </pc:sldChg>
      <pc:sldChg chg="addSp delSp modSp mod ord modNotesTx">
        <pc:chgData name="xuxingxin" userId="8669e5e1-0ac9-4016-8d25-6a664e960c6a" providerId="ADAL" clId="{E2759CF3-2A2E-4FE7-9D27-4B2894C9825B}" dt="2025-06-05T05:29:06.294" v="4558" actId="1076"/>
        <pc:sldMkLst>
          <pc:docMk/>
          <pc:sldMk cId="3357613691" sldId="604"/>
        </pc:sldMkLst>
        <pc:spChg chg="add mod">
          <ac:chgData name="xuxingxin" userId="8669e5e1-0ac9-4016-8d25-6a664e960c6a" providerId="ADAL" clId="{E2759CF3-2A2E-4FE7-9D27-4B2894C9825B}" dt="2025-06-05T05:29:06.294" v="4558" actId="1076"/>
          <ac:spMkLst>
            <pc:docMk/>
            <pc:sldMk cId="3357613691" sldId="604"/>
            <ac:spMk id="15" creationId="{6DD36024-8382-47EF-9EEC-08BDFE7F04C1}"/>
          </ac:spMkLst>
        </pc:spChg>
        <pc:spChg chg="add del mod">
          <ac:chgData name="xuxingxin" userId="8669e5e1-0ac9-4016-8d25-6a664e960c6a" providerId="ADAL" clId="{E2759CF3-2A2E-4FE7-9D27-4B2894C9825B}" dt="2025-06-05T05:28:46.245" v="4556" actId="21"/>
          <ac:spMkLst>
            <pc:docMk/>
            <pc:sldMk cId="3357613691" sldId="604"/>
            <ac:spMk id="16" creationId="{70809FFA-5A8D-45C9-9FAE-B44CDC609C69}"/>
          </ac:spMkLst>
        </pc:spChg>
        <pc:spChg chg="mod">
          <ac:chgData name="xuxingxin" userId="8669e5e1-0ac9-4016-8d25-6a664e960c6a" providerId="ADAL" clId="{E2759CF3-2A2E-4FE7-9D27-4B2894C9825B}" dt="2025-05-31T14:21:14.419" v="612"/>
          <ac:spMkLst>
            <pc:docMk/>
            <pc:sldMk cId="3357613691" sldId="604"/>
            <ac:spMk id="42" creationId="{26796D6C-3446-47ED-99A8-7CCA6B9A4A79}"/>
          </ac:spMkLst>
        </pc:spChg>
        <pc:picChg chg="add mod">
          <ac:chgData name="xuxingxin" userId="8669e5e1-0ac9-4016-8d25-6a664e960c6a" providerId="ADAL" clId="{E2759CF3-2A2E-4FE7-9D27-4B2894C9825B}" dt="2025-06-05T05:10:27.396" v="4436" actId="1076"/>
          <ac:picMkLst>
            <pc:docMk/>
            <pc:sldMk cId="3357613691" sldId="604"/>
            <ac:picMk id="4" creationId="{255783EA-C46E-40F1-9924-197F5A095E28}"/>
          </ac:picMkLst>
        </pc:picChg>
        <pc:picChg chg="add mod">
          <ac:chgData name="xuxingxin" userId="8669e5e1-0ac9-4016-8d25-6a664e960c6a" providerId="ADAL" clId="{E2759CF3-2A2E-4FE7-9D27-4B2894C9825B}" dt="2025-06-05T05:10:27.396" v="4436" actId="1076"/>
          <ac:picMkLst>
            <pc:docMk/>
            <pc:sldMk cId="3357613691" sldId="604"/>
            <ac:picMk id="2050" creationId="{88F7E9BD-C0B4-4454-AF8C-6637B17063BF}"/>
          </ac:picMkLst>
        </pc:picChg>
      </pc:sldChg>
      <pc:sldChg chg="modSp mod">
        <pc:chgData name="xuxingxin" userId="8669e5e1-0ac9-4016-8d25-6a664e960c6a" providerId="ADAL" clId="{E2759CF3-2A2E-4FE7-9D27-4B2894C9825B}" dt="2025-06-05T08:51:06.671" v="4944" actId="20577"/>
        <pc:sldMkLst>
          <pc:docMk/>
          <pc:sldMk cId="977017808" sldId="619"/>
        </pc:sldMkLst>
        <pc:spChg chg="mod">
          <ac:chgData name="xuxingxin" userId="8669e5e1-0ac9-4016-8d25-6a664e960c6a" providerId="ADAL" clId="{E2759CF3-2A2E-4FE7-9D27-4B2894C9825B}" dt="2025-06-05T08:51:06.671" v="4944" actId="20577"/>
          <ac:spMkLst>
            <pc:docMk/>
            <pc:sldMk cId="977017808" sldId="619"/>
            <ac:spMk id="24" creationId="{2E693862-AB61-49B5-8B7D-A32EBFE28695}"/>
          </ac:spMkLst>
        </pc:spChg>
      </pc:sldChg>
      <pc:sldChg chg="del">
        <pc:chgData name="xuxingxin" userId="8669e5e1-0ac9-4016-8d25-6a664e960c6a" providerId="ADAL" clId="{E2759CF3-2A2E-4FE7-9D27-4B2894C9825B}" dt="2025-06-03T08:53:35.362" v="938" actId="2696"/>
        <pc:sldMkLst>
          <pc:docMk/>
          <pc:sldMk cId="1042578251" sldId="620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1873263234" sldId="623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2083906494" sldId="624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2254992202" sldId="625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1503870139" sldId="626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2333848015" sldId="627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1128903123" sldId="628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2868002151" sldId="632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2434842980" sldId="633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816502203" sldId="634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1596421401" sldId="638"/>
        </pc:sldMkLst>
      </pc:sldChg>
      <pc:sldChg chg="del">
        <pc:chgData name="xuxingxin" userId="8669e5e1-0ac9-4016-8d25-6a664e960c6a" providerId="ADAL" clId="{E2759CF3-2A2E-4FE7-9D27-4B2894C9825B}" dt="2025-06-03T08:53:37.415" v="939" actId="2696"/>
        <pc:sldMkLst>
          <pc:docMk/>
          <pc:sldMk cId="1103466398" sldId="639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2205020017" sldId="640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2958542321" sldId="641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605751817" sldId="642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3902563377" sldId="643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865123383" sldId="644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3752464011" sldId="646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3631536028" sldId="647"/>
        </pc:sldMkLst>
      </pc:sldChg>
      <pc:sldChg chg="del">
        <pc:chgData name="xuxingxin" userId="8669e5e1-0ac9-4016-8d25-6a664e960c6a" providerId="ADAL" clId="{E2759CF3-2A2E-4FE7-9D27-4B2894C9825B}" dt="2025-06-05T05:02:29.852" v="4408" actId="47"/>
        <pc:sldMkLst>
          <pc:docMk/>
          <pc:sldMk cId="1518124162" sldId="648"/>
        </pc:sldMkLst>
      </pc:sldChg>
      <pc:sldChg chg="addSp delSp modSp add mod ord modNotesTx">
        <pc:chgData name="xuxingxin" userId="8669e5e1-0ac9-4016-8d25-6a664e960c6a" providerId="ADAL" clId="{E2759CF3-2A2E-4FE7-9D27-4B2894C9825B}" dt="2025-06-05T05:55:35.656" v="4563"/>
        <pc:sldMkLst>
          <pc:docMk/>
          <pc:sldMk cId="4075656839" sldId="649"/>
        </pc:sldMkLst>
        <pc:picChg chg="add mod">
          <ac:chgData name="xuxingxin" userId="8669e5e1-0ac9-4016-8d25-6a664e960c6a" providerId="ADAL" clId="{E2759CF3-2A2E-4FE7-9D27-4B2894C9825B}" dt="2025-06-03T06:26:38.524" v="638" actId="14100"/>
          <ac:picMkLst>
            <pc:docMk/>
            <pc:sldMk cId="4075656839" sldId="649"/>
            <ac:picMk id="3" creationId="{D05F7DB8-F62C-48EA-866C-1EE5E5C75630}"/>
          </ac:picMkLst>
        </pc:picChg>
        <pc:picChg chg="add mod">
          <ac:chgData name="xuxingxin" userId="8669e5e1-0ac9-4016-8d25-6a664e960c6a" providerId="ADAL" clId="{E2759CF3-2A2E-4FE7-9D27-4B2894C9825B}" dt="2025-06-03T08:23:39.388" v="885" actId="1076"/>
          <ac:picMkLst>
            <pc:docMk/>
            <pc:sldMk cId="4075656839" sldId="649"/>
            <ac:picMk id="6" creationId="{4DF3AEF0-2601-4156-800B-A6DF805FB9FB}"/>
          </ac:picMkLst>
        </pc:picChg>
        <pc:picChg chg="add mod">
          <ac:chgData name="xuxingxin" userId="8669e5e1-0ac9-4016-8d25-6a664e960c6a" providerId="ADAL" clId="{E2759CF3-2A2E-4FE7-9D27-4B2894C9825B}" dt="2025-06-03T08:41:10.930" v="908" actId="1076"/>
          <ac:picMkLst>
            <pc:docMk/>
            <pc:sldMk cId="4075656839" sldId="649"/>
            <ac:picMk id="9" creationId="{3412F57E-9270-4E27-B9D2-B91111989C6E}"/>
          </ac:picMkLst>
        </pc:picChg>
      </pc:sldChg>
      <pc:sldChg chg="addSp delSp modSp add mod ord modNotesTx">
        <pc:chgData name="xuxingxin" userId="8669e5e1-0ac9-4016-8d25-6a664e960c6a" providerId="ADAL" clId="{E2759CF3-2A2E-4FE7-9D27-4B2894C9825B}" dt="2025-06-05T05:28:40.415" v="4553" actId="21"/>
        <pc:sldMkLst>
          <pc:docMk/>
          <pc:sldMk cId="3863440749" sldId="650"/>
        </pc:sldMkLst>
        <pc:spChg chg="add mod">
          <ac:chgData name="xuxingxin" userId="8669e5e1-0ac9-4016-8d25-6a664e960c6a" providerId="ADAL" clId="{E2759CF3-2A2E-4FE7-9D27-4B2894C9825B}" dt="2025-06-05T05:09:44.364" v="4435" actId="2711"/>
          <ac:spMkLst>
            <pc:docMk/>
            <pc:sldMk cId="3863440749" sldId="650"/>
            <ac:spMk id="2" creationId="{D290E97C-2EE3-49A7-AA58-C5D6DD7D059D}"/>
          </ac:spMkLst>
        </pc:spChg>
        <pc:spChg chg="add mod">
          <ac:chgData name="xuxingxin" userId="8669e5e1-0ac9-4016-8d25-6a664e960c6a" providerId="ADAL" clId="{E2759CF3-2A2E-4FE7-9D27-4B2894C9825B}" dt="2025-06-05T05:22:24.030" v="4497" actId="20577"/>
          <ac:spMkLst>
            <pc:docMk/>
            <pc:sldMk cId="3863440749" sldId="650"/>
            <ac:spMk id="15" creationId="{CB3EB90B-93EA-4C63-8F77-6DCC4C02B3A4}"/>
          </ac:spMkLst>
        </pc:spChg>
        <pc:spChg chg="add mod">
          <ac:chgData name="xuxingxin" userId="8669e5e1-0ac9-4016-8d25-6a664e960c6a" providerId="ADAL" clId="{E2759CF3-2A2E-4FE7-9D27-4B2894C9825B}" dt="2025-06-05T05:09:44.364" v="4435" actId="2711"/>
          <ac:spMkLst>
            <pc:docMk/>
            <pc:sldMk cId="3863440749" sldId="650"/>
            <ac:spMk id="17" creationId="{81C9F00E-2C7B-4232-96C4-0CB806064B76}"/>
          </ac:spMkLst>
        </pc:spChg>
        <pc:spChg chg="add mod">
          <ac:chgData name="xuxingxin" userId="8669e5e1-0ac9-4016-8d25-6a664e960c6a" providerId="ADAL" clId="{E2759CF3-2A2E-4FE7-9D27-4B2894C9825B}" dt="2025-06-05T05:09:44.364" v="4435" actId="2711"/>
          <ac:spMkLst>
            <pc:docMk/>
            <pc:sldMk cId="3863440749" sldId="650"/>
            <ac:spMk id="19" creationId="{2820FE31-5DCB-46B0-9163-2569BA5C1BE9}"/>
          </ac:spMkLst>
        </pc:spChg>
        <pc:spChg chg="add del mod">
          <ac:chgData name="xuxingxin" userId="8669e5e1-0ac9-4016-8d25-6a664e960c6a" providerId="ADAL" clId="{E2759CF3-2A2E-4FE7-9D27-4B2894C9825B}" dt="2025-06-05T05:28:40.415" v="4553" actId="21"/>
          <ac:spMkLst>
            <pc:docMk/>
            <pc:sldMk cId="3863440749" sldId="650"/>
            <ac:spMk id="24" creationId="{14518AF7-2DB9-420A-BF92-1597342AC19A}"/>
          </ac:spMkLst>
        </pc:spChg>
        <pc:picChg chg="add mod">
          <ac:chgData name="xuxingxin" userId="8669e5e1-0ac9-4016-8d25-6a664e960c6a" providerId="ADAL" clId="{E2759CF3-2A2E-4FE7-9D27-4B2894C9825B}" dt="2025-06-03T06:34:32.357" v="734" actId="1076"/>
          <ac:picMkLst>
            <pc:docMk/>
            <pc:sldMk cId="3863440749" sldId="650"/>
            <ac:picMk id="3074" creationId="{D4F543DD-9FA1-4994-9EEE-6156E56F92AA}"/>
          </ac:picMkLst>
        </pc:picChg>
        <pc:picChg chg="add mod">
          <ac:chgData name="xuxingxin" userId="8669e5e1-0ac9-4016-8d25-6a664e960c6a" providerId="ADAL" clId="{E2759CF3-2A2E-4FE7-9D27-4B2894C9825B}" dt="2025-06-03T08:19:03.439" v="878" actId="12788"/>
          <ac:picMkLst>
            <pc:docMk/>
            <pc:sldMk cId="3863440749" sldId="650"/>
            <ac:picMk id="3078" creationId="{49DE6C5B-6FDB-423B-82DE-328B7D91632D}"/>
          </ac:picMkLst>
        </pc:picChg>
        <pc:picChg chg="add mod">
          <ac:chgData name="xuxingxin" userId="8669e5e1-0ac9-4016-8d25-6a664e960c6a" providerId="ADAL" clId="{E2759CF3-2A2E-4FE7-9D27-4B2894C9825B}" dt="2025-06-03T08:13:25.840" v="875" actId="1076"/>
          <ac:picMkLst>
            <pc:docMk/>
            <pc:sldMk cId="3863440749" sldId="650"/>
            <ac:picMk id="3080" creationId="{6360CDD1-A0D6-452D-9443-58D0CFD32109}"/>
          </ac:picMkLst>
        </pc:picChg>
        <pc:picChg chg="add mod">
          <ac:chgData name="xuxingxin" userId="8669e5e1-0ac9-4016-8d25-6a664e960c6a" providerId="ADAL" clId="{E2759CF3-2A2E-4FE7-9D27-4B2894C9825B}" dt="2025-06-03T08:19:03.439" v="878" actId="12788"/>
          <ac:picMkLst>
            <pc:docMk/>
            <pc:sldMk cId="3863440749" sldId="650"/>
            <ac:picMk id="3082" creationId="{77A9BC4B-3064-4227-A2FA-EA98BB15CFF7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5T06:28:10.091" v="4699" actId="1076"/>
        <pc:sldMkLst>
          <pc:docMk/>
          <pc:sldMk cId="171243625" sldId="651"/>
        </pc:sldMkLst>
        <pc:spChg chg="add mod">
          <ac:chgData name="xuxingxin" userId="8669e5e1-0ac9-4016-8d25-6a664e960c6a" providerId="ADAL" clId="{E2759CF3-2A2E-4FE7-9D27-4B2894C9825B}" dt="2025-06-04T07:23:43.022" v="2665" actId="20577"/>
          <ac:spMkLst>
            <pc:docMk/>
            <pc:sldMk cId="171243625" sldId="651"/>
            <ac:spMk id="13" creationId="{62733B1D-882C-4855-943D-6556D87FF4F6}"/>
          </ac:spMkLst>
        </pc:spChg>
        <pc:spChg chg="add mod">
          <ac:chgData name="xuxingxin" userId="8669e5e1-0ac9-4016-8d25-6a664e960c6a" providerId="ADAL" clId="{E2759CF3-2A2E-4FE7-9D27-4B2894C9825B}" dt="2025-06-03T11:34:51.412" v="1250" actId="1076"/>
          <ac:spMkLst>
            <pc:docMk/>
            <pc:sldMk cId="171243625" sldId="651"/>
            <ac:spMk id="15" creationId="{1A1664AD-F991-4D87-944F-F41199B8E294}"/>
          </ac:spMkLst>
        </pc:spChg>
        <pc:spChg chg="add mod">
          <ac:chgData name="xuxingxin" userId="8669e5e1-0ac9-4016-8d25-6a664e960c6a" providerId="ADAL" clId="{E2759CF3-2A2E-4FE7-9D27-4B2894C9825B}" dt="2025-06-03T11:34:51.412" v="1250" actId="1076"/>
          <ac:spMkLst>
            <pc:docMk/>
            <pc:sldMk cId="171243625" sldId="651"/>
            <ac:spMk id="23" creationId="{23020561-0E79-4CB5-B0E7-875EFAFC57EF}"/>
          </ac:spMkLst>
        </pc:spChg>
        <pc:spChg chg="add mod">
          <ac:chgData name="xuxingxin" userId="8669e5e1-0ac9-4016-8d25-6a664e960c6a" providerId="ADAL" clId="{E2759CF3-2A2E-4FE7-9D27-4B2894C9825B}" dt="2025-06-03T11:37:48.758" v="1254" actId="20577"/>
          <ac:spMkLst>
            <pc:docMk/>
            <pc:sldMk cId="171243625" sldId="651"/>
            <ac:spMk id="24" creationId="{6B7708D5-A1A7-426D-BBB5-58A8509147EB}"/>
          </ac:spMkLst>
        </pc:spChg>
        <pc:spChg chg="add mod">
          <ac:chgData name="xuxingxin" userId="8669e5e1-0ac9-4016-8d25-6a664e960c6a" providerId="ADAL" clId="{E2759CF3-2A2E-4FE7-9D27-4B2894C9825B}" dt="2025-06-03T11:37:47.809" v="1253"/>
          <ac:spMkLst>
            <pc:docMk/>
            <pc:sldMk cId="171243625" sldId="651"/>
            <ac:spMk id="30" creationId="{6A26A3A6-6749-4916-B1D5-4BEE9C54E800}"/>
          </ac:spMkLst>
        </pc:spChg>
        <pc:spChg chg="add mod">
          <ac:chgData name="xuxingxin" userId="8669e5e1-0ac9-4016-8d25-6a664e960c6a" providerId="ADAL" clId="{E2759CF3-2A2E-4FE7-9D27-4B2894C9825B}" dt="2025-06-05T06:28:10.091" v="4699" actId="1076"/>
          <ac:spMkLst>
            <pc:docMk/>
            <pc:sldMk cId="171243625" sldId="651"/>
            <ac:spMk id="31" creationId="{5F979204-1EB7-43AB-99C7-CECB38880350}"/>
          </ac:spMkLst>
        </pc:spChg>
        <pc:spChg chg="mod">
          <ac:chgData name="xuxingxin" userId="8669e5e1-0ac9-4016-8d25-6a664e960c6a" providerId="ADAL" clId="{E2759CF3-2A2E-4FE7-9D27-4B2894C9825B}" dt="2025-06-03T08:52:52.058" v="935" actId="21"/>
          <ac:spMkLst>
            <pc:docMk/>
            <pc:sldMk cId="171243625" sldId="651"/>
            <ac:spMk id="42" creationId="{26796D6C-3446-47ED-99A8-7CCA6B9A4A79}"/>
          </ac:spMkLst>
        </pc:spChg>
        <pc:picChg chg="add mod">
          <ac:chgData name="xuxingxin" userId="8669e5e1-0ac9-4016-8d25-6a664e960c6a" providerId="ADAL" clId="{E2759CF3-2A2E-4FE7-9D27-4B2894C9825B}" dt="2025-06-03T11:28:39.358" v="1051" actId="1076"/>
          <ac:picMkLst>
            <pc:docMk/>
            <pc:sldMk cId="171243625" sldId="651"/>
            <ac:picMk id="4" creationId="{0907CF04-FFB6-467D-976E-BE414E98393D}"/>
          </ac:picMkLst>
        </pc:picChg>
      </pc:sldChg>
      <pc:sldChg chg="delSp modSp add mod">
        <pc:chgData name="xuxingxin" userId="8669e5e1-0ac9-4016-8d25-6a664e960c6a" providerId="ADAL" clId="{E2759CF3-2A2E-4FE7-9D27-4B2894C9825B}" dt="2025-06-05T06:16:48.110" v="4670" actId="21"/>
        <pc:sldMkLst>
          <pc:docMk/>
          <pc:sldMk cId="3122701035" sldId="652"/>
        </pc:sldMkLst>
        <pc:spChg chg="del">
          <ac:chgData name="xuxingxin" userId="8669e5e1-0ac9-4016-8d25-6a664e960c6a" providerId="ADAL" clId="{E2759CF3-2A2E-4FE7-9D27-4B2894C9825B}" dt="2025-06-05T06:16:48.110" v="4670" actId="21"/>
          <ac:spMkLst>
            <pc:docMk/>
            <pc:sldMk cId="3122701035" sldId="652"/>
            <ac:spMk id="13" creationId="{62733B1D-882C-4855-943D-6556D87FF4F6}"/>
          </ac:spMkLst>
        </pc:spChg>
        <pc:spChg chg="mod">
          <ac:chgData name="xuxingxin" userId="8669e5e1-0ac9-4016-8d25-6a664e960c6a" providerId="ADAL" clId="{E2759CF3-2A2E-4FE7-9D27-4B2894C9825B}" dt="2025-06-05T06:16:47.029" v="4669"/>
          <ac:spMkLst>
            <pc:docMk/>
            <pc:sldMk cId="3122701035" sldId="652"/>
            <ac:spMk id="42" creationId="{26796D6C-3446-47ED-99A8-7CCA6B9A4A79}"/>
          </ac:spMkLst>
        </pc:spChg>
        <pc:picChg chg="mod">
          <ac:chgData name="xuxingxin" userId="8669e5e1-0ac9-4016-8d25-6a664e960c6a" providerId="ADAL" clId="{E2759CF3-2A2E-4FE7-9D27-4B2894C9825B}" dt="2025-06-03T09:54:29.637" v="1009" actId="1076"/>
          <ac:picMkLst>
            <pc:docMk/>
            <pc:sldMk cId="3122701035" sldId="652"/>
            <ac:picMk id="10" creationId="{D73DF583-1418-4723-8624-F4C0DD8F5049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5T06:30:42.778" v="4700" actId="20577"/>
        <pc:sldMkLst>
          <pc:docMk/>
          <pc:sldMk cId="3610064657" sldId="653"/>
        </pc:sldMkLst>
        <pc:spChg chg="add mod">
          <ac:chgData name="xuxingxin" userId="8669e5e1-0ac9-4016-8d25-6a664e960c6a" providerId="ADAL" clId="{E2759CF3-2A2E-4FE7-9D27-4B2894C9825B}" dt="2025-06-03T12:09:17.608" v="1437" actId="1076"/>
          <ac:spMkLst>
            <pc:docMk/>
            <pc:sldMk cId="3610064657" sldId="653"/>
            <ac:spMk id="12" creationId="{F8EAEE02-D8B9-421A-A68D-A7754B9F1376}"/>
          </ac:spMkLst>
        </pc:spChg>
        <pc:spChg chg="mod">
          <ac:chgData name="xuxingxin" userId="8669e5e1-0ac9-4016-8d25-6a664e960c6a" providerId="ADAL" clId="{E2759CF3-2A2E-4FE7-9D27-4B2894C9825B}" dt="2025-06-03T14:36:41.654" v="2297" actId="20577"/>
          <ac:spMkLst>
            <pc:docMk/>
            <pc:sldMk cId="3610064657" sldId="653"/>
            <ac:spMk id="13" creationId="{62733B1D-882C-4855-943D-6556D87FF4F6}"/>
          </ac:spMkLst>
        </pc:spChg>
        <pc:spChg chg="add mod">
          <ac:chgData name="xuxingxin" userId="8669e5e1-0ac9-4016-8d25-6a664e960c6a" providerId="ADAL" clId="{E2759CF3-2A2E-4FE7-9D27-4B2894C9825B}" dt="2025-06-05T06:30:42.778" v="4700" actId="20577"/>
          <ac:spMkLst>
            <pc:docMk/>
            <pc:sldMk cId="3610064657" sldId="653"/>
            <ac:spMk id="17" creationId="{57785FF2-CAF9-4DE3-97F1-FA947F471241}"/>
          </ac:spMkLst>
        </pc:spChg>
        <pc:spChg chg="add mod">
          <ac:chgData name="xuxingxin" userId="8669e5e1-0ac9-4016-8d25-6a664e960c6a" providerId="ADAL" clId="{E2759CF3-2A2E-4FE7-9D27-4B2894C9825B}" dt="2025-06-03T12:16:47.950" v="1442" actId="552"/>
          <ac:spMkLst>
            <pc:docMk/>
            <pc:sldMk cId="3610064657" sldId="653"/>
            <ac:spMk id="18" creationId="{9FDF211A-CB63-41FF-8765-B7DFD969EC5D}"/>
          </ac:spMkLst>
        </pc:spChg>
        <pc:spChg chg="add mod">
          <ac:chgData name="xuxingxin" userId="8669e5e1-0ac9-4016-8d25-6a664e960c6a" providerId="ADAL" clId="{E2759CF3-2A2E-4FE7-9D27-4B2894C9825B}" dt="2025-06-03T12:16:47.950" v="1442" actId="552"/>
          <ac:spMkLst>
            <pc:docMk/>
            <pc:sldMk cId="3610064657" sldId="653"/>
            <ac:spMk id="19" creationId="{21A2C03C-6B83-4354-87DC-10061F68B741}"/>
          </ac:spMkLst>
        </pc:spChg>
        <pc:spChg chg="add mod">
          <ac:chgData name="xuxingxin" userId="8669e5e1-0ac9-4016-8d25-6a664e960c6a" providerId="ADAL" clId="{E2759CF3-2A2E-4FE7-9D27-4B2894C9825B}" dt="2025-06-03T12:16:47.950" v="1442" actId="552"/>
          <ac:spMkLst>
            <pc:docMk/>
            <pc:sldMk cId="3610064657" sldId="653"/>
            <ac:spMk id="32" creationId="{AC8324E0-FD8B-46DE-AF01-A4F61142CA61}"/>
          </ac:spMkLst>
        </pc:spChg>
        <pc:spChg chg="mod">
          <ac:chgData name="xuxingxin" userId="8669e5e1-0ac9-4016-8d25-6a664e960c6a" providerId="ADAL" clId="{E2759CF3-2A2E-4FE7-9D27-4B2894C9825B}" dt="2025-06-03T12:04:20.540" v="1396" actId="14100"/>
          <ac:spMkLst>
            <pc:docMk/>
            <pc:sldMk cId="3610064657" sldId="653"/>
            <ac:spMk id="42" creationId="{26796D6C-3446-47ED-99A8-7CCA6B9A4A79}"/>
          </ac:spMkLst>
        </pc:spChg>
        <pc:picChg chg="add mod">
          <ac:chgData name="xuxingxin" userId="8669e5e1-0ac9-4016-8d25-6a664e960c6a" providerId="ADAL" clId="{E2759CF3-2A2E-4FE7-9D27-4B2894C9825B}" dt="2025-06-03T11:38:54.551" v="1295" actId="1076"/>
          <ac:picMkLst>
            <pc:docMk/>
            <pc:sldMk cId="3610064657" sldId="653"/>
            <ac:picMk id="3" creationId="{BCD22CF0-F886-44EF-860D-BB67BBD4F98A}"/>
          </ac:picMkLst>
        </pc:picChg>
        <pc:picChg chg="add mod">
          <ac:chgData name="xuxingxin" userId="8669e5e1-0ac9-4016-8d25-6a664e960c6a" providerId="ADAL" clId="{E2759CF3-2A2E-4FE7-9D27-4B2894C9825B}" dt="2025-06-03T12:16:52.592" v="1443" actId="552"/>
          <ac:picMkLst>
            <pc:docMk/>
            <pc:sldMk cId="3610064657" sldId="653"/>
            <ac:picMk id="9" creationId="{3A726245-623C-4FD0-AAE8-70CF2A2CB330}"/>
          </ac:picMkLst>
        </pc:picChg>
        <pc:picChg chg="add mod">
          <ac:chgData name="xuxingxin" userId="8669e5e1-0ac9-4016-8d25-6a664e960c6a" providerId="ADAL" clId="{E2759CF3-2A2E-4FE7-9D27-4B2894C9825B}" dt="2025-06-03T12:16:52.592" v="1443" actId="552"/>
          <ac:picMkLst>
            <pc:docMk/>
            <pc:sldMk cId="3610064657" sldId="653"/>
            <ac:picMk id="11" creationId="{90411AD6-F5EE-4BBF-9C82-992C4E8FE3BB}"/>
          </ac:picMkLst>
        </pc:picChg>
        <pc:picChg chg="add mod">
          <ac:chgData name="xuxingxin" userId="8669e5e1-0ac9-4016-8d25-6a664e960c6a" providerId="ADAL" clId="{E2759CF3-2A2E-4FE7-9D27-4B2894C9825B}" dt="2025-06-03T12:16:52.592" v="1443" actId="552"/>
          <ac:picMkLst>
            <pc:docMk/>
            <pc:sldMk cId="3610064657" sldId="653"/>
            <ac:picMk id="14" creationId="{ED8E7BA1-C31C-4AF0-931B-480129A1D7FA}"/>
          </ac:picMkLst>
        </pc:picChg>
        <pc:picChg chg="add mod">
          <ac:chgData name="xuxingxin" userId="8669e5e1-0ac9-4016-8d25-6a664e960c6a" providerId="ADAL" clId="{E2759CF3-2A2E-4FE7-9D27-4B2894C9825B}" dt="2025-06-03T12:16:52.592" v="1443" actId="552"/>
          <ac:picMkLst>
            <pc:docMk/>
            <pc:sldMk cId="3610064657" sldId="653"/>
            <ac:picMk id="20" creationId="{C59E1790-B9CC-407E-AC79-758BE8BB8DC7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5T08:41:53.602" v="4894" actId="1076"/>
        <pc:sldMkLst>
          <pc:docMk/>
          <pc:sldMk cId="1958574591" sldId="654"/>
        </pc:sldMkLst>
        <pc:spChg chg="mod">
          <ac:chgData name="xuxingxin" userId="8669e5e1-0ac9-4016-8d25-6a664e960c6a" providerId="ADAL" clId="{E2759CF3-2A2E-4FE7-9D27-4B2894C9825B}" dt="2025-06-05T07:18:35.318" v="4824" actId="404"/>
          <ac:spMkLst>
            <pc:docMk/>
            <pc:sldMk cId="1958574591" sldId="654"/>
            <ac:spMk id="12" creationId="{F8EAEE02-D8B9-421A-A68D-A7754B9F1376}"/>
          </ac:spMkLst>
        </pc:spChg>
        <pc:spChg chg="mod">
          <ac:chgData name="xuxingxin" userId="8669e5e1-0ac9-4016-8d25-6a664e960c6a" providerId="ADAL" clId="{E2759CF3-2A2E-4FE7-9D27-4B2894C9825B}" dt="2025-06-03T14:36:46.839" v="2304" actId="20577"/>
          <ac:spMkLst>
            <pc:docMk/>
            <pc:sldMk cId="1958574591" sldId="654"/>
            <ac:spMk id="13" creationId="{62733B1D-882C-4855-943D-6556D87FF4F6}"/>
          </ac:spMkLst>
        </pc:spChg>
        <pc:spChg chg="mod">
          <ac:chgData name="xuxingxin" userId="8669e5e1-0ac9-4016-8d25-6a664e960c6a" providerId="ADAL" clId="{E2759CF3-2A2E-4FE7-9D27-4B2894C9825B}" dt="2025-06-05T07:19:55.210" v="4837" actId="552"/>
          <ac:spMkLst>
            <pc:docMk/>
            <pc:sldMk cId="1958574591" sldId="654"/>
            <ac:spMk id="17" creationId="{57785FF2-CAF9-4DE3-97F1-FA947F471241}"/>
          </ac:spMkLst>
        </pc:spChg>
        <pc:spChg chg="mod">
          <ac:chgData name="xuxingxin" userId="8669e5e1-0ac9-4016-8d25-6a664e960c6a" providerId="ADAL" clId="{E2759CF3-2A2E-4FE7-9D27-4B2894C9825B}" dt="2025-06-05T07:28:58.625" v="4846" actId="1076"/>
          <ac:spMkLst>
            <pc:docMk/>
            <pc:sldMk cId="1958574591" sldId="654"/>
            <ac:spMk id="18" creationId="{9FDF211A-CB63-41FF-8765-B7DFD969EC5D}"/>
          </ac:spMkLst>
        </pc:spChg>
        <pc:spChg chg="mod">
          <ac:chgData name="xuxingxin" userId="8669e5e1-0ac9-4016-8d25-6a664e960c6a" providerId="ADAL" clId="{E2759CF3-2A2E-4FE7-9D27-4B2894C9825B}" dt="2025-06-05T07:27:08.650" v="4844" actId="1076"/>
          <ac:spMkLst>
            <pc:docMk/>
            <pc:sldMk cId="1958574591" sldId="654"/>
            <ac:spMk id="19" creationId="{21A2C03C-6B83-4354-87DC-10061F68B741}"/>
          </ac:spMkLst>
        </pc:spChg>
        <pc:spChg chg="add del mod">
          <ac:chgData name="xuxingxin" userId="8669e5e1-0ac9-4016-8d25-6a664e960c6a" providerId="ADAL" clId="{E2759CF3-2A2E-4FE7-9D27-4B2894C9825B}" dt="2025-06-05T07:17:05.419" v="4805"/>
          <ac:spMkLst>
            <pc:docMk/>
            <pc:sldMk cId="1958574591" sldId="654"/>
            <ac:spMk id="21" creationId="{FBFFD715-BE0C-4B89-9865-185EF6DAC601}"/>
          </ac:spMkLst>
        </pc:spChg>
        <pc:spChg chg="add mod">
          <ac:chgData name="xuxingxin" userId="8669e5e1-0ac9-4016-8d25-6a664e960c6a" providerId="ADAL" clId="{E2759CF3-2A2E-4FE7-9D27-4B2894C9825B}" dt="2025-06-05T07:19:55.210" v="4837" actId="552"/>
          <ac:spMkLst>
            <pc:docMk/>
            <pc:sldMk cId="1958574591" sldId="654"/>
            <ac:spMk id="23" creationId="{6A85D122-80BB-446B-906B-CD71B3A333DB}"/>
          </ac:spMkLst>
        </pc:spChg>
        <pc:spChg chg="mod">
          <ac:chgData name="xuxingxin" userId="8669e5e1-0ac9-4016-8d25-6a664e960c6a" providerId="ADAL" clId="{E2759CF3-2A2E-4FE7-9D27-4B2894C9825B}" dt="2025-06-05T08:41:02.510" v="4887"/>
          <ac:spMkLst>
            <pc:docMk/>
            <pc:sldMk cId="1958574591" sldId="654"/>
            <ac:spMk id="32" creationId="{AC8324E0-FD8B-46DE-AF01-A4F61142CA61}"/>
          </ac:spMkLst>
        </pc:spChg>
        <pc:picChg chg="add mod">
          <ac:chgData name="xuxingxin" userId="8669e5e1-0ac9-4016-8d25-6a664e960c6a" providerId="ADAL" clId="{E2759CF3-2A2E-4FE7-9D27-4B2894C9825B}" dt="2025-06-05T07:18:59.264" v="4833" actId="1076"/>
          <ac:picMkLst>
            <pc:docMk/>
            <pc:sldMk cId="1958574591" sldId="654"/>
            <ac:picMk id="4" creationId="{FA03AD64-F9DC-439C-A2D3-9EE61ED76A57}"/>
          </ac:picMkLst>
        </pc:picChg>
        <pc:picChg chg="add mod">
          <ac:chgData name="xuxingxin" userId="8669e5e1-0ac9-4016-8d25-6a664e960c6a" providerId="ADAL" clId="{E2759CF3-2A2E-4FE7-9D27-4B2894C9825B}" dt="2025-06-05T07:19:41.405" v="4835" actId="1076"/>
          <ac:picMkLst>
            <pc:docMk/>
            <pc:sldMk cId="1958574591" sldId="654"/>
            <ac:picMk id="5" creationId="{4D27C214-C528-4703-BC8E-E406A30C7750}"/>
          </ac:picMkLst>
        </pc:picChg>
        <pc:picChg chg="add mod">
          <ac:chgData name="xuxingxin" userId="8669e5e1-0ac9-4016-8d25-6a664e960c6a" providerId="ADAL" clId="{E2759CF3-2A2E-4FE7-9D27-4B2894C9825B}" dt="2025-06-05T08:41:44.736" v="4892" actId="1076"/>
          <ac:picMkLst>
            <pc:docMk/>
            <pc:sldMk cId="1958574591" sldId="654"/>
            <ac:picMk id="6" creationId="{6D183776-7846-4435-9DD2-2E944D22EE6A}"/>
          </ac:picMkLst>
        </pc:picChg>
        <pc:picChg chg="add mod">
          <ac:chgData name="xuxingxin" userId="8669e5e1-0ac9-4016-8d25-6a664e960c6a" providerId="ADAL" clId="{E2759CF3-2A2E-4FE7-9D27-4B2894C9825B}" dt="2025-06-05T08:41:53.602" v="4894" actId="1076"/>
          <ac:picMkLst>
            <pc:docMk/>
            <pc:sldMk cId="1958574591" sldId="654"/>
            <ac:picMk id="8" creationId="{B795B735-EC06-43D0-8D01-8A45505B6C93}"/>
          </ac:picMkLst>
        </pc:picChg>
        <pc:picChg chg="add mod">
          <ac:chgData name="xuxingxin" userId="8669e5e1-0ac9-4016-8d25-6a664e960c6a" providerId="ADAL" clId="{E2759CF3-2A2E-4FE7-9D27-4B2894C9825B}" dt="2025-06-05T08:41:50.851" v="4893" actId="1076"/>
          <ac:picMkLst>
            <pc:docMk/>
            <pc:sldMk cId="1958574591" sldId="654"/>
            <ac:picMk id="10" creationId="{7C5A1BC6-3C02-49AE-BA88-335F5036E3C5}"/>
          </ac:picMkLst>
        </pc:picChg>
        <pc:picChg chg="add mod">
          <ac:chgData name="xuxingxin" userId="8669e5e1-0ac9-4016-8d25-6a664e960c6a" providerId="ADAL" clId="{E2759CF3-2A2E-4FE7-9D27-4B2894C9825B}" dt="2025-06-03T14:24:09.236" v="2071" actId="1076"/>
          <ac:picMkLst>
            <pc:docMk/>
            <pc:sldMk cId="1958574591" sldId="654"/>
            <ac:picMk id="30" creationId="{3EC7255E-43CC-441F-AF45-8AA2DC2A9E0A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5T07:43:59.568" v="4862" actId="1076"/>
        <pc:sldMkLst>
          <pc:docMk/>
          <pc:sldMk cId="2127851222" sldId="655"/>
        </pc:sldMkLst>
        <pc:spChg chg="mod">
          <ac:chgData name="xuxingxin" userId="8669e5e1-0ac9-4016-8d25-6a664e960c6a" providerId="ADAL" clId="{E2759CF3-2A2E-4FE7-9D27-4B2894C9825B}" dt="2025-06-03T14:36:22.256" v="2284" actId="20577"/>
          <ac:spMkLst>
            <pc:docMk/>
            <pc:sldMk cId="2127851222" sldId="655"/>
            <ac:spMk id="13" creationId="{62733B1D-882C-4855-943D-6556D87FF4F6}"/>
          </ac:spMkLst>
        </pc:spChg>
        <pc:spChg chg="add mod">
          <ac:chgData name="xuxingxin" userId="8669e5e1-0ac9-4016-8d25-6a664e960c6a" providerId="ADAL" clId="{E2759CF3-2A2E-4FE7-9D27-4B2894C9825B}" dt="2025-06-03T14:40:18.323" v="2357"/>
          <ac:spMkLst>
            <pc:docMk/>
            <pc:sldMk cId="2127851222" sldId="655"/>
            <ac:spMk id="23" creationId="{8194677B-A141-41DD-97CD-E59181726E33}"/>
          </ac:spMkLst>
        </pc:spChg>
        <pc:picChg chg="add mod">
          <ac:chgData name="xuxingxin" userId="8669e5e1-0ac9-4016-8d25-6a664e960c6a" providerId="ADAL" clId="{E2759CF3-2A2E-4FE7-9D27-4B2894C9825B}" dt="2025-06-03T14:32:09.928" v="2172" actId="1076"/>
          <ac:picMkLst>
            <pc:docMk/>
            <pc:sldMk cId="2127851222" sldId="655"/>
            <ac:picMk id="5" creationId="{A7E7DEFD-897E-480E-8D1D-BFDB596A7059}"/>
          </ac:picMkLst>
        </pc:picChg>
        <pc:picChg chg="add mod">
          <ac:chgData name="xuxingxin" userId="8669e5e1-0ac9-4016-8d25-6a664e960c6a" providerId="ADAL" clId="{E2759CF3-2A2E-4FE7-9D27-4B2894C9825B}" dt="2025-06-05T07:43:59.568" v="4862" actId="1076"/>
          <ac:picMkLst>
            <pc:docMk/>
            <pc:sldMk cId="2127851222" sldId="655"/>
            <ac:picMk id="9" creationId="{6D3E867E-78C7-4DE8-8B5D-902B1B0A0A0A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5T08:43:57.683" v="4923"/>
        <pc:sldMkLst>
          <pc:docMk/>
          <pc:sldMk cId="4221580570" sldId="656"/>
        </pc:sldMkLst>
        <pc:spChg chg="mod">
          <ac:chgData name="xuxingxin" userId="8669e5e1-0ac9-4016-8d25-6a664e960c6a" providerId="ADAL" clId="{E2759CF3-2A2E-4FE7-9D27-4B2894C9825B}" dt="2025-06-03T14:40:26.108" v="2366" actId="20577"/>
          <ac:spMkLst>
            <pc:docMk/>
            <pc:sldMk cId="4221580570" sldId="656"/>
            <ac:spMk id="13" creationId="{62733B1D-882C-4855-943D-6556D87FF4F6}"/>
          </ac:spMkLst>
        </pc:spChg>
        <pc:spChg chg="mod">
          <ac:chgData name="xuxingxin" userId="8669e5e1-0ac9-4016-8d25-6a664e960c6a" providerId="ADAL" clId="{E2759CF3-2A2E-4FE7-9D27-4B2894C9825B}" dt="2025-06-05T08:43:57.683" v="4923"/>
          <ac:spMkLst>
            <pc:docMk/>
            <pc:sldMk cId="4221580570" sldId="656"/>
            <ac:spMk id="23" creationId="{8194677B-A141-41DD-97CD-E59181726E33}"/>
          </ac:spMkLst>
        </pc:spChg>
        <pc:picChg chg="add mod">
          <ac:chgData name="xuxingxin" userId="8669e5e1-0ac9-4016-8d25-6a664e960c6a" providerId="ADAL" clId="{E2759CF3-2A2E-4FE7-9D27-4B2894C9825B}" dt="2025-06-03T14:35:41.504" v="2226" actId="1076"/>
          <ac:picMkLst>
            <pc:docMk/>
            <pc:sldMk cId="4221580570" sldId="656"/>
            <ac:picMk id="3" creationId="{55464BC5-AD97-4F91-B23F-5649D34D3F2D}"/>
          </ac:picMkLst>
        </pc:picChg>
        <pc:picChg chg="add mod">
          <ac:chgData name="xuxingxin" userId="8669e5e1-0ac9-4016-8d25-6a664e960c6a" providerId="ADAL" clId="{E2759CF3-2A2E-4FE7-9D27-4B2894C9825B}" dt="2025-06-03T14:42:11.709" v="2369" actId="14100"/>
          <ac:picMkLst>
            <pc:docMk/>
            <pc:sldMk cId="4221580570" sldId="656"/>
            <ac:picMk id="6" creationId="{FFCC8477-E157-44B2-95DF-D6C25FE82FE4}"/>
          </ac:picMkLst>
        </pc:picChg>
      </pc:sldChg>
      <pc:sldChg chg="addSp delSp new del mod">
        <pc:chgData name="xuxingxin" userId="8669e5e1-0ac9-4016-8d25-6a664e960c6a" providerId="ADAL" clId="{E2759CF3-2A2E-4FE7-9D27-4B2894C9825B}" dt="2025-06-03T15:02:43.848" v="2553" actId="47"/>
        <pc:sldMkLst>
          <pc:docMk/>
          <pc:sldMk cId="2144822992" sldId="657"/>
        </pc:sldMkLst>
      </pc:sldChg>
      <pc:sldChg chg="addSp delSp modSp add mod">
        <pc:chgData name="xuxingxin" userId="8669e5e1-0ac9-4016-8d25-6a664e960c6a" providerId="ADAL" clId="{E2759CF3-2A2E-4FE7-9D27-4B2894C9825B}" dt="2025-06-05T08:44:03.650" v="4924" actId="1076"/>
        <pc:sldMkLst>
          <pc:docMk/>
          <pc:sldMk cId="2653556188" sldId="658"/>
        </pc:sldMkLst>
        <pc:spChg chg="add del mod">
          <ac:chgData name="xuxingxin" userId="8669e5e1-0ac9-4016-8d25-6a664e960c6a" providerId="ADAL" clId="{E2759CF3-2A2E-4FE7-9D27-4B2894C9825B}" dt="2025-06-03T15:03:38.485" v="2623" actId="20577"/>
          <ac:spMkLst>
            <pc:docMk/>
            <pc:sldMk cId="2653556188" sldId="658"/>
            <ac:spMk id="13" creationId="{62733B1D-882C-4855-943D-6556D87FF4F6}"/>
          </ac:spMkLst>
        </pc:spChg>
        <pc:picChg chg="add mod">
          <ac:chgData name="xuxingxin" userId="8669e5e1-0ac9-4016-8d25-6a664e960c6a" providerId="ADAL" clId="{E2759CF3-2A2E-4FE7-9D27-4B2894C9825B}" dt="2025-06-05T08:44:03.650" v="4924" actId="1076"/>
          <ac:picMkLst>
            <pc:docMk/>
            <pc:sldMk cId="2653556188" sldId="658"/>
            <ac:picMk id="15" creationId="{77984C83-78E7-4565-A321-E260819EE56F}"/>
          </ac:picMkLst>
        </pc:picChg>
      </pc:sldChg>
      <pc:sldChg chg="addSp delSp modSp add mod modNotesTx">
        <pc:chgData name="xuxingxin" userId="8669e5e1-0ac9-4016-8d25-6a664e960c6a" providerId="ADAL" clId="{E2759CF3-2A2E-4FE7-9D27-4B2894C9825B}" dt="2025-06-05T08:44:22.442" v="4925" actId="1076"/>
        <pc:sldMkLst>
          <pc:docMk/>
          <pc:sldMk cId="700448822" sldId="659"/>
        </pc:sldMkLst>
        <pc:spChg chg="add mod">
          <ac:chgData name="xuxingxin" userId="8669e5e1-0ac9-4016-8d25-6a664e960c6a" providerId="ADAL" clId="{E2759CF3-2A2E-4FE7-9D27-4B2894C9825B}" dt="2025-06-04T08:39:21.899" v="2681" actId="14100"/>
          <ac:spMkLst>
            <pc:docMk/>
            <pc:sldMk cId="700448822" sldId="659"/>
            <ac:spMk id="11" creationId="{44466545-32C1-4E17-BFCD-65C91065A87D}"/>
          </ac:spMkLst>
        </pc:spChg>
        <pc:spChg chg="mod">
          <ac:chgData name="xuxingxin" userId="8669e5e1-0ac9-4016-8d25-6a664e960c6a" providerId="ADAL" clId="{E2759CF3-2A2E-4FE7-9D27-4B2894C9825B}" dt="2025-06-04T07:23:26.864" v="2657" actId="20577"/>
          <ac:spMkLst>
            <pc:docMk/>
            <pc:sldMk cId="700448822" sldId="659"/>
            <ac:spMk id="13" creationId="{62733B1D-882C-4855-943D-6556D87FF4F6}"/>
          </ac:spMkLst>
        </pc:spChg>
        <pc:spChg chg="add mod">
          <ac:chgData name="xuxingxin" userId="8669e5e1-0ac9-4016-8d25-6a664e960c6a" providerId="ADAL" clId="{E2759CF3-2A2E-4FE7-9D27-4B2894C9825B}" dt="2025-06-05T08:44:22.442" v="4925" actId="1076"/>
          <ac:spMkLst>
            <pc:docMk/>
            <pc:sldMk cId="700448822" sldId="659"/>
            <ac:spMk id="14" creationId="{C0EC6B7F-D4F6-4904-A3EC-44022D6328C2}"/>
          </ac:spMkLst>
        </pc:spChg>
        <pc:picChg chg="add mod">
          <ac:chgData name="xuxingxin" userId="8669e5e1-0ac9-4016-8d25-6a664e960c6a" providerId="ADAL" clId="{E2759CF3-2A2E-4FE7-9D27-4B2894C9825B}" dt="2025-06-05T06:33:03.329" v="4703" actId="1076"/>
          <ac:picMkLst>
            <pc:docMk/>
            <pc:sldMk cId="700448822" sldId="659"/>
            <ac:picMk id="5" creationId="{F05023F1-904C-4388-A98A-7CF686116494}"/>
          </ac:picMkLst>
        </pc:picChg>
      </pc:sldChg>
      <pc:sldChg chg="addSp delSp modSp add mod modNotesTx">
        <pc:chgData name="xuxingxin" userId="8669e5e1-0ac9-4016-8d25-6a664e960c6a" providerId="ADAL" clId="{E2759CF3-2A2E-4FE7-9D27-4B2894C9825B}" dt="2025-06-04T13:46:30.871" v="2923" actId="1076"/>
        <pc:sldMkLst>
          <pc:docMk/>
          <pc:sldMk cId="982356341" sldId="660"/>
        </pc:sldMkLst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8" creationId="{D0A4667A-3033-43B0-8453-0DB6FD8F241E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9" creationId="{BEBD3ECF-8BD8-4633-BAD1-F9EE98A90073}"/>
          </ac:spMkLst>
        </pc:spChg>
        <pc:spChg chg="add mod or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10" creationId="{22D9D00C-2FC9-4C53-89FD-688CC10A8A60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18" creationId="{2F034A15-CE56-4FE4-8D12-242D0EFB9C8D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19" creationId="{2C3A13F7-2059-40B0-8AB4-E60C0B5284AF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20" creationId="{85BA4141-1B22-4889-A0D6-D69D06FECF0B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23" creationId="{B95AF364-E5E6-4FD8-9086-11ACAE7F0BE8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24" creationId="{403E80B5-C649-4A7D-B2F3-FA0424928716}"/>
          </ac:spMkLst>
        </pc:spChg>
        <pc:spChg chg="mod">
          <ac:chgData name="xuxingxin" userId="8669e5e1-0ac9-4016-8d25-6a664e960c6a" providerId="ADAL" clId="{E2759CF3-2A2E-4FE7-9D27-4B2894C9825B}" dt="2025-06-04T12:38:35.094" v="2785" actId="1076"/>
          <ac:spMkLst>
            <pc:docMk/>
            <pc:sldMk cId="982356341" sldId="660"/>
            <ac:spMk id="26" creationId="{A827A3ED-69C9-5235-7798-5DE42375003F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30" creationId="{7089E6B9-3DF2-4AD0-980D-5831830B934A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31" creationId="{9644ECA4-D926-4B3D-875A-46E330179469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32" creationId="{18C9911A-8732-4A59-8DA2-AEC6561330B3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33" creationId="{C7F4530D-682E-440B-B73E-CC72DCE860FC}"/>
          </ac:spMkLst>
        </pc:spChg>
        <pc:spChg chg="add mod">
          <ac:chgData name="xuxingxin" userId="8669e5e1-0ac9-4016-8d25-6a664e960c6a" providerId="ADAL" clId="{E2759CF3-2A2E-4FE7-9D27-4B2894C9825B}" dt="2025-06-04T13:37:52.401" v="2893" actId="1076"/>
          <ac:spMkLst>
            <pc:docMk/>
            <pc:sldMk cId="982356341" sldId="660"/>
            <ac:spMk id="34" creationId="{124EE20B-A9CC-44BA-B1E4-CF893C93A09F}"/>
          </ac:spMkLst>
        </pc:spChg>
        <pc:spChg chg="add mod">
          <ac:chgData name="xuxingxin" userId="8669e5e1-0ac9-4016-8d25-6a664e960c6a" providerId="ADAL" clId="{E2759CF3-2A2E-4FE7-9D27-4B2894C9825B}" dt="2025-06-04T13:37:45.980" v="2891" actId="1076"/>
          <ac:spMkLst>
            <pc:docMk/>
            <pc:sldMk cId="982356341" sldId="660"/>
            <ac:spMk id="35" creationId="{02BBAE89-613E-49E9-9235-126F9EC7D5D2}"/>
          </ac:spMkLst>
        </pc:spChg>
        <pc:spChg chg="add mod">
          <ac:chgData name="xuxingxin" userId="8669e5e1-0ac9-4016-8d25-6a664e960c6a" providerId="ADAL" clId="{E2759CF3-2A2E-4FE7-9D27-4B2894C9825B}" dt="2025-06-04T13:46:30.871" v="2923" actId="1076"/>
          <ac:spMkLst>
            <pc:docMk/>
            <pc:sldMk cId="982356341" sldId="660"/>
            <ac:spMk id="38" creationId="{78C9DD64-6F54-4E05-9EF7-53FBC5ED6976}"/>
          </ac:spMkLst>
        </pc:spChg>
        <pc:picChg chg="add mod">
          <ac:chgData name="xuxingxin" userId="8669e5e1-0ac9-4016-8d25-6a664e960c6a" providerId="ADAL" clId="{E2759CF3-2A2E-4FE7-9D27-4B2894C9825B}" dt="2025-06-04T13:33:34.917" v="2872" actId="1076"/>
          <ac:picMkLst>
            <pc:docMk/>
            <pc:sldMk cId="982356341" sldId="660"/>
            <ac:picMk id="5" creationId="{F612FF73-2F41-49D0-8D43-F3EA7B720D5B}"/>
          </ac:picMkLst>
        </pc:picChg>
        <pc:picChg chg="add mod">
          <ac:chgData name="xuxingxin" userId="8669e5e1-0ac9-4016-8d25-6a664e960c6a" providerId="ADAL" clId="{E2759CF3-2A2E-4FE7-9D27-4B2894C9825B}" dt="2025-06-04T13:37:52.401" v="2893" actId="1076"/>
          <ac:picMkLst>
            <pc:docMk/>
            <pc:sldMk cId="982356341" sldId="660"/>
            <ac:picMk id="7" creationId="{06257B99-5CF0-43A2-8D79-8EBF3833F495}"/>
          </ac:picMkLst>
        </pc:picChg>
        <pc:picChg chg="add mod">
          <ac:chgData name="xuxingxin" userId="8669e5e1-0ac9-4016-8d25-6a664e960c6a" providerId="ADAL" clId="{E2759CF3-2A2E-4FE7-9D27-4B2894C9825B}" dt="2025-06-04T13:37:55.226" v="2894" actId="1076"/>
          <ac:picMkLst>
            <pc:docMk/>
            <pc:sldMk cId="982356341" sldId="660"/>
            <ac:picMk id="17" creationId="{5FA98198-98F8-4DD7-8E88-609CCAC95131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5T08:46:34.228" v="4931" actId="1076"/>
        <pc:sldMkLst>
          <pc:docMk/>
          <pc:sldMk cId="643409891" sldId="661"/>
        </pc:sldMkLst>
        <pc:spChg chg="add mod">
          <ac:chgData name="xuxingxin" userId="8669e5e1-0ac9-4016-8d25-6a664e960c6a" providerId="ADAL" clId="{E2759CF3-2A2E-4FE7-9D27-4B2894C9825B}" dt="2025-06-05T08:46:34.228" v="4931" actId="1076"/>
          <ac:spMkLst>
            <pc:docMk/>
            <pc:sldMk cId="643409891" sldId="661"/>
            <ac:spMk id="4" creationId="{534B0B17-B92E-4AB7-A685-B4746C009765}"/>
          </ac:spMkLst>
        </pc:spChg>
        <pc:spChg chg="mod">
          <ac:chgData name="xuxingxin" userId="8669e5e1-0ac9-4016-8d25-6a664e960c6a" providerId="ADAL" clId="{E2759CF3-2A2E-4FE7-9D27-4B2894C9825B}" dt="2025-06-04T13:46:43.471" v="2927" actId="14100"/>
          <ac:spMkLst>
            <pc:docMk/>
            <pc:sldMk cId="643409891" sldId="661"/>
            <ac:spMk id="35" creationId="{02BBAE89-613E-49E9-9235-126F9EC7D5D2}"/>
          </ac:spMkLst>
        </pc:spChg>
        <pc:spChg chg="add mod">
          <ac:chgData name="xuxingxin" userId="8669e5e1-0ac9-4016-8d25-6a664e960c6a" providerId="ADAL" clId="{E2759CF3-2A2E-4FE7-9D27-4B2894C9825B}" dt="2025-06-04T14:10:21.612" v="3230"/>
          <ac:spMkLst>
            <pc:docMk/>
            <pc:sldMk cId="643409891" sldId="661"/>
            <ac:spMk id="36" creationId="{A00A1116-1B58-4867-A707-EF6D59A2D434}"/>
          </ac:spMkLst>
        </pc:spChg>
        <pc:spChg chg="add mod">
          <ac:chgData name="xuxingxin" userId="8669e5e1-0ac9-4016-8d25-6a664e960c6a" providerId="ADAL" clId="{E2759CF3-2A2E-4FE7-9D27-4B2894C9825B}" dt="2025-06-04T14:12:27.481" v="3270" actId="14100"/>
          <ac:spMkLst>
            <pc:docMk/>
            <pc:sldMk cId="643409891" sldId="661"/>
            <ac:spMk id="37" creationId="{0432E308-39B4-4B6F-8E7A-B3B14165B88A}"/>
          </ac:spMkLst>
        </pc:spChg>
        <pc:spChg chg="add mod">
          <ac:chgData name="xuxingxin" userId="8669e5e1-0ac9-4016-8d25-6a664e960c6a" providerId="ADAL" clId="{E2759CF3-2A2E-4FE7-9D27-4B2894C9825B}" dt="2025-06-04T14:13:12.714" v="3319" actId="14100"/>
          <ac:spMkLst>
            <pc:docMk/>
            <pc:sldMk cId="643409891" sldId="661"/>
            <ac:spMk id="39" creationId="{B3D489A7-5C4D-4D67-81A8-3CEC372E495F}"/>
          </ac:spMkLst>
        </pc:spChg>
        <pc:picChg chg="add mod">
          <ac:chgData name="xuxingxin" userId="8669e5e1-0ac9-4016-8d25-6a664e960c6a" providerId="ADAL" clId="{E2759CF3-2A2E-4FE7-9D27-4B2894C9825B}" dt="2025-06-04T13:47:06.021" v="2932" actId="1076"/>
          <ac:picMkLst>
            <pc:docMk/>
            <pc:sldMk cId="643409891" sldId="661"/>
            <ac:picMk id="3" creationId="{98DD0CA3-B614-4222-9657-5A7AAC431D12}"/>
          </ac:picMkLst>
        </pc:picChg>
        <pc:picChg chg="add mod">
          <ac:chgData name="xuxingxin" userId="8669e5e1-0ac9-4016-8d25-6a664e960c6a" providerId="ADAL" clId="{E2759CF3-2A2E-4FE7-9D27-4B2894C9825B}" dt="2025-06-04T14:09:38.069" v="3204" actId="1076"/>
          <ac:picMkLst>
            <pc:docMk/>
            <pc:sldMk cId="643409891" sldId="661"/>
            <ac:picMk id="11" creationId="{354D7DFB-3C9B-4208-8284-550D215DEEFE}"/>
          </ac:picMkLst>
        </pc:picChg>
      </pc:sldChg>
      <pc:sldChg chg="addSp delSp modSp add mod modNotesTx">
        <pc:chgData name="xuxingxin" userId="8669e5e1-0ac9-4016-8d25-6a664e960c6a" providerId="ADAL" clId="{E2759CF3-2A2E-4FE7-9D27-4B2894C9825B}" dt="2025-06-05T08:48:12.713" v="4934" actId="1076"/>
        <pc:sldMkLst>
          <pc:docMk/>
          <pc:sldMk cId="612743251" sldId="662"/>
        </pc:sldMkLst>
        <pc:spChg chg="mod">
          <ac:chgData name="xuxingxin" userId="8669e5e1-0ac9-4016-8d25-6a664e960c6a" providerId="ADAL" clId="{E2759CF3-2A2E-4FE7-9D27-4B2894C9825B}" dt="2025-06-04T15:10:56.293" v="4246" actId="1076"/>
          <ac:spMkLst>
            <pc:docMk/>
            <pc:sldMk cId="612743251" sldId="662"/>
            <ac:spMk id="4" creationId="{534B0B17-B92E-4AB7-A685-B4746C009765}"/>
          </ac:spMkLst>
        </pc:spChg>
        <pc:spChg chg="add mod">
          <ac:chgData name="xuxingxin" userId="8669e5e1-0ac9-4016-8d25-6a664e960c6a" providerId="ADAL" clId="{E2759CF3-2A2E-4FE7-9D27-4B2894C9825B}" dt="2025-06-04T15:10:56.293" v="4246" actId="1076"/>
          <ac:spMkLst>
            <pc:docMk/>
            <pc:sldMk cId="612743251" sldId="662"/>
            <ac:spMk id="30" creationId="{2A5BE11A-FF11-4EA3-898E-67C6960BFB8D}"/>
          </ac:spMkLst>
        </pc:spChg>
        <pc:spChg chg="add mod">
          <ac:chgData name="xuxingxin" userId="8669e5e1-0ac9-4016-8d25-6a664e960c6a" providerId="ADAL" clId="{E2759CF3-2A2E-4FE7-9D27-4B2894C9825B}" dt="2025-06-04T15:10:56.293" v="4246" actId="1076"/>
          <ac:spMkLst>
            <pc:docMk/>
            <pc:sldMk cId="612743251" sldId="662"/>
            <ac:spMk id="33" creationId="{DFA38A52-A95A-47D1-A0A5-EC17E98FF25C}"/>
          </ac:spMkLst>
        </pc:spChg>
        <pc:picChg chg="mod">
          <ac:chgData name="xuxingxin" userId="8669e5e1-0ac9-4016-8d25-6a664e960c6a" providerId="ADAL" clId="{E2759CF3-2A2E-4FE7-9D27-4B2894C9825B}" dt="2025-06-04T14:24:58.248" v="3328" actId="1076"/>
          <ac:picMkLst>
            <pc:docMk/>
            <pc:sldMk cId="612743251" sldId="662"/>
            <ac:picMk id="3" creationId="{98DD0CA3-B614-4222-9657-5A7AAC431D12}"/>
          </ac:picMkLst>
        </pc:picChg>
        <pc:picChg chg="add mod ord">
          <ac:chgData name="xuxingxin" userId="8669e5e1-0ac9-4016-8d25-6a664e960c6a" providerId="ADAL" clId="{E2759CF3-2A2E-4FE7-9D27-4B2894C9825B}" dt="2025-06-05T08:48:12.713" v="4934" actId="1076"/>
          <ac:picMkLst>
            <pc:docMk/>
            <pc:sldMk cId="612743251" sldId="662"/>
            <ac:picMk id="16" creationId="{44C978A0-F917-4632-8CC3-76BE38DED1A1}"/>
          </ac:picMkLst>
        </pc:picChg>
        <pc:picChg chg="add mod">
          <ac:chgData name="xuxingxin" userId="8669e5e1-0ac9-4016-8d25-6a664e960c6a" providerId="ADAL" clId="{E2759CF3-2A2E-4FE7-9D27-4B2894C9825B}" dt="2025-06-04T15:10:56.293" v="4246" actId="1076"/>
          <ac:picMkLst>
            <pc:docMk/>
            <pc:sldMk cId="612743251" sldId="662"/>
            <ac:picMk id="18" creationId="{2EBC899A-5AF0-4045-9EF1-194893E76180}"/>
          </ac:picMkLst>
        </pc:picChg>
        <pc:picChg chg="add mod">
          <ac:chgData name="xuxingxin" userId="8669e5e1-0ac9-4016-8d25-6a664e960c6a" providerId="ADAL" clId="{E2759CF3-2A2E-4FE7-9D27-4B2894C9825B}" dt="2025-06-04T15:10:56.293" v="4246" actId="1076"/>
          <ac:picMkLst>
            <pc:docMk/>
            <pc:sldMk cId="612743251" sldId="662"/>
            <ac:picMk id="20" creationId="{189BB5F6-A73A-4F9F-98B9-EA1EA73E4655}"/>
          </ac:picMkLst>
        </pc:picChg>
        <pc:picChg chg="add mod">
          <ac:chgData name="xuxingxin" userId="8669e5e1-0ac9-4016-8d25-6a664e960c6a" providerId="ADAL" clId="{E2759CF3-2A2E-4FE7-9D27-4B2894C9825B}" dt="2025-06-04T15:10:56.293" v="4246" actId="1076"/>
          <ac:picMkLst>
            <pc:docMk/>
            <pc:sldMk cId="612743251" sldId="662"/>
            <ac:picMk id="23" creationId="{13313B56-EEFE-495A-BFF0-CC7C9D6F737A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5T09:00:41.144" v="5025" actId="1076"/>
        <pc:sldMkLst>
          <pc:docMk/>
          <pc:sldMk cId="4275287261" sldId="663"/>
        </pc:sldMkLst>
        <pc:spChg chg="mod">
          <ac:chgData name="xuxingxin" userId="8669e5e1-0ac9-4016-8d25-6a664e960c6a" providerId="ADAL" clId="{E2759CF3-2A2E-4FE7-9D27-4B2894C9825B}" dt="2025-06-05T08:59:09.511" v="5020" actId="20577"/>
          <ac:spMkLst>
            <pc:docMk/>
            <pc:sldMk cId="4275287261" sldId="663"/>
            <ac:spMk id="4" creationId="{534B0B17-B92E-4AB7-A685-B4746C009765}"/>
          </ac:spMkLst>
        </pc:spChg>
        <pc:picChg chg="add mod modCrop">
          <ac:chgData name="xuxingxin" userId="8669e5e1-0ac9-4016-8d25-6a664e960c6a" providerId="ADAL" clId="{E2759CF3-2A2E-4FE7-9D27-4B2894C9825B}" dt="2025-06-05T09:00:41.144" v="5025" actId="1076"/>
          <ac:picMkLst>
            <pc:docMk/>
            <pc:sldMk cId="4275287261" sldId="663"/>
            <ac:picMk id="5" creationId="{5ABB4109-1900-44ED-A9A0-A27E9F55C303}"/>
          </ac:picMkLst>
        </pc:picChg>
      </pc:sldChg>
      <pc:sldChg chg="addSp delSp modSp add mod">
        <pc:chgData name="xuxingxin" userId="8669e5e1-0ac9-4016-8d25-6a664e960c6a" providerId="ADAL" clId="{E2759CF3-2A2E-4FE7-9D27-4B2894C9825B}" dt="2025-06-04T15:17:51.159" v="4385" actId="1076"/>
        <pc:sldMkLst>
          <pc:docMk/>
          <pc:sldMk cId="3694867293" sldId="664"/>
        </pc:sldMkLst>
        <pc:spChg chg="mod">
          <ac:chgData name="xuxingxin" userId="8669e5e1-0ac9-4016-8d25-6a664e960c6a" providerId="ADAL" clId="{E2759CF3-2A2E-4FE7-9D27-4B2894C9825B}" dt="2025-06-04T15:17:35.352" v="4380"/>
          <ac:spMkLst>
            <pc:docMk/>
            <pc:sldMk cId="3694867293" sldId="664"/>
            <ac:spMk id="42" creationId="{26796D6C-3446-47ED-99A8-7CCA6B9A4A79}"/>
          </ac:spMkLst>
        </pc:spChg>
        <pc:picChg chg="add mod">
          <ac:chgData name="xuxingxin" userId="8669e5e1-0ac9-4016-8d25-6a664e960c6a" providerId="ADAL" clId="{E2759CF3-2A2E-4FE7-9D27-4B2894C9825B}" dt="2025-06-04T15:17:51.159" v="4385" actId="1076"/>
          <ac:picMkLst>
            <pc:docMk/>
            <pc:sldMk cId="3694867293" sldId="664"/>
            <ac:picMk id="6" creationId="{A982F92A-E325-4ABB-A6DF-E4E9A1C92023}"/>
          </ac:picMkLst>
        </pc:picChg>
      </pc:sldChg>
      <pc:sldChg chg="addSp delSp modSp add mod modNotesTx">
        <pc:chgData name="xuxingxin" userId="8669e5e1-0ac9-4016-8d25-6a664e960c6a" providerId="ADAL" clId="{E2759CF3-2A2E-4FE7-9D27-4B2894C9825B}" dt="2025-06-05T08:55:00.069" v="4950" actId="20577"/>
        <pc:sldMkLst>
          <pc:docMk/>
          <pc:sldMk cId="2440031582" sldId="665"/>
        </pc:sldMkLst>
        <pc:picChg chg="add mod">
          <ac:chgData name="xuxingxin" userId="8669e5e1-0ac9-4016-8d25-6a664e960c6a" providerId="ADAL" clId="{E2759CF3-2A2E-4FE7-9D27-4B2894C9825B}" dt="2025-06-04T15:22:09.969" v="4389" actId="1076"/>
          <ac:picMkLst>
            <pc:docMk/>
            <pc:sldMk cId="2440031582" sldId="665"/>
            <ac:picMk id="3" creationId="{3402EEDE-24CE-4FE6-9B88-5E31E64A17E8}"/>
          </ac:picMkLst>
        </pc:picChg>
      </pc:sldChg>
      <pc:sldChg chg="addSp delSp modSp add mod modNotesTx">
        <pc:chgData name="xuxingxin" userId="8669e5e1-0ac9-4016-8d25-6a664e960c6a" providerId="ADAL" clId="{E2759CF3-2A2E-4FE7-9D27-4B2894C9825B}" dt="2025-06-05T05:03:06.902" v="4434" actId="20577"/>
        <pc:sldMkLst>
          <pc:docMk/>
          <pc:sldMk cId="4260817189" sldId="666"/>
        </pc:sldMkLst>
        <pc:picChg chg="add mod">
          <ac:chgData name="xuxingxin" userId="8669e5e1-0ac9-4016-8d25-6a664e960c6a" providerId="ADAL" clId="{E2759CF3-2A2E-4FE7-9D27-4B2894C9825B}" dt="2025-06-04T15:31:02.693" v="4402" actId="1076"/>
          <ac:picMkLst>
            <pc:docMk/>
            <pc:sldMk cId="4260817189" sldId="666"/>
            <ac:picMk id="4" creationId="{5045912C-2BF0-4721-99A2-242F526EF389}"/>
          </ac:picMkLst>
        </pc:picChg>
        <pc:picChg chg="add mod">
          <ac:chgData name="xuxingxin" userId="8669e5e1-0ac9-4016-8d25-6a664e960c6a" providerId="ADAL" clId="{E2759CF3-2A2E-4FE7-9D27-4B2894C9825B}" dt="2025-06-04T15:31:01.482" v="4401" actId="1076"/>
          <ac:picMkLst>
            <pc:docMk/>
            <pc:sldMk cId="4260817189" sldId="666"/>
            <ac:picMk id="6" creationId="{EE18BE11-2F96-4948-B874-4A53112C6B97}"/>
          </ac:picMkLst>
        </pc:picChg>
      </pc:sldChg>
      <pc:sldChg chg="add del">
        <pc:chgData name="xuxingxin" userId="8669e5e1-0ac9-4016-8d25-6a664e960c6a" providerId="ADAL" clId="{E2759CF3-2A2E-4FE7-9D27-4B2894C9825B}" dt="2025-06-05T06:16:31.516" v="4666"/>
        <pc:sldMkLst>
          <pc:docMk/>
          <pc:sldMk cId="3315632947" sldId="667"/>
        </pc:sldMkLst>
      </pc:sldChg>
      <pc:sldChg chg="addSp delSp modSp add mod ord">
        <pc:chgData name="xuxingxin" userId="8669e5e1-0ac9-4016-8d25-6a664e960c6a" providerId="ADAL" clId="{E2759CF3-2A2E-4FE7-9D27-4B2894C9825B}" dt="2025-06-05T06:18:50.683" v="4697" actId="1076"/>
        <pc:sldMkLst>
          <pc:docMk/>
          <pc:sldMk cId="3753559199" sldId="667"/>
        </pc:sldMkLst>
        <pc:spChg chg="del">
          <ac:chgData name="xuxingxin" userId="8669e5e1-0ac9-4016-8d25-6a664e960c6a" providerId="ADAL" clId="{E2759CF3-2A2E-4FE7-9D27-4B2894C9825B}" dt="2025-06-05T06:16:49.823" v="4671" actId="21"/>
          <ac:spMkLst>
            <pc:docMk/>
            <pc:sldMk cId="3753559199" sldId="667"/>
            <ac:spMk id="13" creationId="{62733B1D-882C-4855-943D-6556D87FF4F6}"/>
          </ac:spMkLst>
        </pc:spChg>
        <pc:spChg chg="mod">
          <ac:chgData name="xuxingxin" userId="8669e5e1-0ac9-4016-8d25-6a664e960c6a" providerId="ADAL" clId="{E2759CF3-2A2E-4FE7-9D27-4B2894C9825B}" dt="2025-06-05T06:16:45.217" v="4668"/>
          <ac:spMkLst>
            <pc:docMk/>
            <pc:sldMk cId="3753559199" sldId="667"/>
            <ac:spMk id="42" creationId="{26796D6C-3446-47ED-99A8-7CCA6B9A4A79}"/>
          </ac:spMkLst>
        </pc:spChg>
        <pc:picChg chg="add del mod">
          <ac:chgData name="xuxingxin" userId="8669e5e1-0ac9-4016-8d25-6a664e960c6a" providerId="ADAL" clId="{E2759CF3-2A2E-4FE7-9D27-4B2894C9825B}" dt="2025-06-05T06:17:58.975" v="4683" actId="21"/>
          <ac:picMkLst>
            <pc:docMk/>
            <pc:sldMk cId="3753559199" sldId="667"/>
            <ac:picMk id="3" creationId="{FF5EFF3C-9F8B-44EF-A2FA-8F905A928E77}"/>
          </ac:picMkLst>
        </pc:picChg>
        <pc:picChg chg="add mod">
          <ac:chgData name="xuxingxin" userId="8669e5e1-0ac9-4016-8d25-6a664e960c6a" providerId="ADAL" clId="{E2759CF3-2A2E-4FE7-9D27-4B2894C9825B}" dt="2025-06-05T06:18:50.683" v="4697" actId="1076"/>
          <ac:picMkLst>
            <pc:docMk/>
            <pc:sldMk cId="3753559199" sldId="667"/>
            <ac:picMk id="5" creationId="{8867B6B0-4637-4704-982E-2255A7BC529F}"/>
          </ac:picMkLst>
        </pc:picChg>
        <pc:picChg chg="add mod">
          <ac:chgData name="xuxingxin" userId="8669e5e1-0ac9-4016-8d25-6a664e960c6a" providerId="ADAL" clId="{E2759CF3-2A2E-4FE7-9D27-4B2894C9825B}" dt="2025-06-05T06:18:48.902" v="4696" actId="1076"/>
          <ac:picMkLst>
            <pc:docMk/>
            <pc:sldMk cId="3753559199" sldId="667"/>
            <ac:picMk id="7" creationId="{2A3623BB-214C-4467-9E13-CDBDED15ADF9}"/>
          </ac:picMkLst>
        </pc:picChg>
        <pc:picChg chg="del">
          <ac:chgData name="xuxingxin" userId="8669e5e1-0ac9-4016-8d25-6a664e960c6a" providerId="ADAL" clId="{E2759CF3-2A2E-4FE7-9D27-4B2894C9825B}" dt="2025-06-05T06:16:50.285" v="4672" actId="21"/>
          <ac:picMkLst>
            <pc:docMk/>
            <pc:sldMk cId="3753559199" sldId="667"/>
            <ac:picMk id="10" creationId="{D73DF583-1418-4723-8624-F4C0DD8F5049}"/>
          </ac:picMkLst>
        </pc:picChg>
      </pc:sldChg>
    </pc:docChg>
  </pc:docChgLst>
  <pc:docChgLst>
    <pc:chgData name="xuxingxin" userId="8669e5e1-0ac9-4016-8d25-6a664e960c6a" providerId="ADAL" clId="{A34A9149-B002-409C-A48E-5C869E329156}"/>
    <pc:docChg chg="custSel addSld delSld modSld">
      <pc:chgData name="xuxingxin" userId="8669e5e1-0ac9-4016-8d25-6a664e960c6a" providerId="ADAL" clId="{A34A9149-B002-409C-A48E-5C869E329156}" dt="2024-10-28T02:17:15.671" v="36" actId="20577"/>
      <pc:docMkLst>
        <pc:docMk/>
      </pc:docMkLst>
      <pc:sldChg chg="modSp mod">
        <pc:chgData name="xuxingxin" userId="8669e5e1-0ac9-4016-8d25-6a664e960c6a" providerId="ADAL" clId="{A34A9149-B002-409C-A48E-5C869E329156}" dt="2024-10-28T01:32:35.354" v="6"/>
        <pc:sldMkLst>
          <pc:docMk/>
          <pc:sldMk cId="1053702180" sldId="532"/>
        </pc:sldMkLst>
      </pc:sldChg>
      <pc:sldChg chg="addSp delSp modSp new del mod">
        <pc:chgData name="xuxingxin" userId="8669e5e1-0ac9-4016-8d25-6a664e960c6a" providerId="ADAL" clId="{A34A9149-B002-409C-A48E-5C869E329156}" dt="2024-10-28T02:15:54.352" v="15" actId="47"/>
        <pc:sldMkLst>
          <pc:docMk/>
          <pc:sldMk cId="1437912303" sldId="637"/>
        </pc:sldMkLst>
      </pc:sldChg>
      <pc:sldChg chg="addSp delSp modSp add mod modNotesTx">
        <pc:chgData name="xuxingxin" userId="8669e5e1-0ac9-4016-8d25-6a664e960c6a" providerId="ADAL" clId="{A34A9149-B002-409C-A48E-5C869E329156}" dt="2024-10-28T02:17:15.671" v="36" actId="20577"/>
        <pc:sldMkLst>
          <pc:docMk/>
          <pc:sldMk cId="1596421401" sldId="6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4AC2E-BA0C-42F2-AD7D-3B4A1E417D6F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7678-8B11-4850-8EE2-D8B891B5D3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1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华为诺亚实验室</a:t>
            </a:r>
            <a:endParaRPr lang="en-US" altLang="zh-CN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36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这一策略虽然简化了优化过程，却极大地限制了模型的表征能力，使其难以根据图像内容适应性地学习位置分布。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99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在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2D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空间中，高斯核的位置参数同样至关重要，因为它们决定了高斯核在图像上的位置。直接学习这些位置参数是一项极具挑战性的任务，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由于每个低分辨率（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LR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）像素通常对应于高分辨率（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HR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）图像中的多个像素，因此一种直接的解决方案是将高斯核的位置固定在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LR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像素的中心。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虽然这种策略简化了优化过程，但它极大地限制了模型的表征能力，使得模型难以根据图像内容自适应地学习位置分布。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56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是整个正方形像素内所有颜色的 </a:t>
            </a:r>
            <a:r>
              <a:rPr lang="zh-CN" altLang="en-US" b="1" i="0" dirty="0">
                <a:solidFill>
                  <a:srgbClr val="191B1F"/>
                </a:solidFill>
                <a:effectLst/>
                <a:latin typeface="-apple-system"/>
              </a:rPr>
              <a:t>积分平均值（</a:t>
            </a:r>
            <a:r>
              <a:rPr lang="en-US" altLang="zh-CN" b="1" i="0" dirty="0">
                <a:solidFill>
                  <a:srgbClr val="191B1F"/>
                </a:solidFill>
                <a:effectLst/>
                <a:latin typeface="-apple-system"/>
              </a:rPr>
              <a:t>Integral Average</a:t>
            </a:r>
            <a:r>
              <a:rPr lang="zh-CN" altLang="en-US" b="1" i="0" dirty="0">
                <a:solidFill>
                  <a:srgbClr val="191B1F"/>
                </a:solidFill>
                <a:effectLst/>
                <a:latin typeface="-apple-system"/>
              </a:rPr>
              <a:t>）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d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是 像素中心与投影二维高斯中心之间的位移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7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白炽灯、荧光灯、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41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白炽灯、荧光灯、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345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白炽灯、荧光灯、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588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白炽灯、荧光灯、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4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SfM</a:t>
            </a:r>
            <a:r>
              <a:rPr lang="en-US" altLang="zh-CN" dirty="0"/>
              <a:t> = Structure from Motion</a:t>
            </a:r>
            <a:r>
              <a:rPr lang="zh-CN" altLang="en-US" dirty="0"/>
              <a:t>（运动恢复结构）能作为后续高斯渲染</a:t>
            </a:r>
            <a:r>
              <a:rPr lang="en-US" altLang="zh-CN" dirty="0"/>
              <a:t>/</a:t>
            </a:r>
            <a:r>
              <a:rPr lang="en-US" altLang="zh-CN" dirty="0" err="1"/>
              <a:t>NeRF</a:t>
            </a:r>
            <a:r>
              <a:rPr lang="zh-CN" altLang="en-US" dirty="0"/>
              <a:t>等方法的</a:t>
            </a:r>
            <a:r>
              <a:rPr lang="zh-CN" altLang="en-US" b="1" dirty="0"/>
              <a:t>初始化先验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SH</a:t>
            </a:r>
            <a:r>
              <a:rPr lang="zh-CN" altLang="en-US" dirty="0"/>
              <a:t>：</a:t>
            </a:r>
            <a:r>
              <a:rPr lang="en-US" altLang="zh-CN" b="1" dirty="0"/>
              <a:t>Spherical Harmonics</a:t>
            </a:r>
            <a:r>
              <a:rPr lang="zh-CN" altLang="en-US" b="1" dirty="0"/>
              <a:t>（球谐函数）</a:t>
            </a:r>
            <a:r>
              <a:rPr lang="zh-CN" altLang="en-US" dirty="0"/>
              <a:t>。</a:t>
            </a:r>
            <a:r>
              <a:rPr lang="en-US" altLang="zh-CN" b="1" dirty="0"/>
              <a:t>SH </a:t>
            </a:r>
            <a:r>
              <a:rPr lang="zh-CN" altLang="en-US" b="1" dirty="0"/>
              <a:t>系数</a:t>
            </a:r>
            <a:r>
              <a:rPr lang="zh-CN" altLang="en-US" dirty="0"/>
              <a:t> 来近似视角相关的辐射（颜色）</a:t>
            </a:r>
            <a:endParaRPr lang="en-US" altLang="zh-CN" dirty="0"/>
          </a:p>
          <a:p>
            <a:r>
              <a:rPr lang="en-US" altLang="zh-CN" dirty="0"/>
              <a:t>Adaptive Control </a:t>
            </a:r>
            <a:r>
              <a:rPr lang="zh-CN" altLang="en-US" dirty="0"/>
              <a:t>自适应控制：去除冗余的高斯和无用的高斯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60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白炽灯、荧光灯、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64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白炽灯、荧光灯、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43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些方法的模型保真度和质量受到坐标基隐式函数表示的限制，这使得它们难以有效地模拟连续高分辨率信号，最终导致性能不佳。此外，这些方法依赖于反复的上采样和解码，这显著降低了效率，使得它们在实际应用中不可行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59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白炽灯、荧光灯、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54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191B1F"/>
                </a:solidFill>
                <a:effectLst/>
                <a:latin typeface="-apple-system"/>
              </a:rPr>
              <a:t>c_rbg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 denotes the RGB parameters of each Gaussian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70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其中许多参数的解空间从</a:t>
                </a:r>
                <a:r>
                  <a:rPr lang="en-US" altLang="zh-CN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0</a:t>
                </a:r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到正无穷不等，导致了解空间异常大。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例如，协方差矩阵理论上仅需满足为正定矩阵的条件。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zh-CN" sz="1200" dirty="0"/>
                  <a:t>:</a:t>
                </a:r>
                <a:r>
                  <a:rPr lang="zh-CN" altLang="en-US" sz="1200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是一个压缩与解压缩方法，加入一点点噪声后就无法恢复。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其中许多参数的解空间从</a:t>
                </a:r>
                <a:r>
                  <a:rPr lang="en-US" altLang="zh-CN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0</a:t>
                </a:r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到正无穷不等，导致了解空间异常大。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例如，协方差矩阵理论上仅需满足为正定矩阵的条件。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:r>
                  <a:rPr lang="el-GR" altLang="zh-C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en-US" altLang="zh-CN" sz="1200" dirty="0"/>
                  <a:t>:</a:t>
                </a:r>
                <a:r>
                  <a:rPr lang="zh-CN" altLang="en-US" sz="1200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是一个压缩与解压缩方法，加入一点点噪声后就无法恢复。</a:t>
                </a:r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36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其中许多参数的解空间从</a:t>
                </a:r>
                <a:r>
                  <a:rPr lang="en-US" altLang="zh-CN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0</a:t>
                </a:r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到正无穷不等，导致了解空间异常大。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例如，协方差矩阵理论上仅需满足为正定矩阵的条件。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zh-CN" sz="1200" dirty="0"/>
                  <a:t>:</a:t>
                </a:r>
                <a:r>
                  <a:rPr lang="zh-CN" altLang="en-US" sz="1200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是一个压缩与解压缩方法，加入一点点噪声后就无法恢复。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其中许多参数的解空间从</a:t>
                </a:r>
                <a:r>
                  <a:rPr lang="en-US" altLang="zh-CN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0</a:t>
                </a:r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到正无穷不等，导致了解空间异常大。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:r>
                  <a:rPr lang="zh-CN" altLang="en-US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例如，协方差矩阵理论上仅需满足为正定矩阵的条件。</a:t>
                </a:r>
                <a:endParaRPr lang="en-US" altLang="zh-CN" b="0" i="0" dirty="0">
                  <a:solidFill>
                    <a:srgbClr val="191B1F"/>
                  </a:solidFill>
                  <a:effectLst/>
                  <a:latin typeface="-apple-system"/>
                </a:endParaRPr>
              </a:p>
              <a:p>
                <a:r>
                  <a:rPr lang="el-GR" altLang="zh-C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en-US" altLang="zh-CN" sz="1200" dirty="0"/>
                  <a:t>:</a:t>
                </a:r>
                <a:r>
                  <a:rPr lang="zh-CN" altLang="en-US" sz="1200" b="0" i="0" dirty="0">
                    <a:solidFill>
                      <a:srgbClr val="191B1F"/>
                    </a:solidFill>
                    <a:effectLst/>
                    <a:latin typeface="-apple-system"/>
                  </a:rPr>
                  <a:t>是一个压缩与解压缩方法，加入一点点噪声后就无法恢复。</a:t>
                </a:r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07678-8B11-4850-8EE2-D8B891B5D3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58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74087-8C42-DF16-178E-C9275299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D632A5-C928-9D23-373F-67E3D367E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4F42E0-30CD-4345-C8B6-C8720F9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8F16F-C5BE-0A86-1BCC-90CE9D42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47940C-B472-B73B-52A4-3F9F9267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8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DBABA-BEBB-7CE5-E451-C40B14B4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D32A66-6B07-0975-2EC1-C5D8E1FD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48CFF9-8A3D-8A09-BEAA-5F98D854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4631C-B896-9C27-5956-2E966F48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6F293-1A7D-BB93-6D73-68205DB9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3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DB75C9-291A-2F02-B18B-09338E66E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6C9556-9623-71A3-6827-126310B57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79A1A-EBB5-51D5-5E58-EBF96B0F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BCAFC4-C45B-BDB2-CF19-0279B6F1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C0EDE1-084B-431E-3FEF-F52A98F2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4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973B2-1EEC-EDD2-216B-508D10CD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837B6D-FF14-379B-58BA-5209159F4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6F3C10-3CBB-F0A8-0BA5-C02375FB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3FE66F-BC11-687F-D2B2-EE75B56A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979844-FC67-F36A-CD45-9B70968C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72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EDF2C-42B2-4BAB-5E9C-229EEC88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707B88-F84B-084B-D548-E1C7168F6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BD8CD7-322B-9DAC-0112-E5849912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C7E2-36C7-CB8D-E667-991DC4BF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A1968-88AD-CA52-B3A4-FAF333FD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75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5B0FB-B8F0-5E6D-F3C8-C1D8A40E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2A3F67-5749-B776-3A3D-B50ECCBFE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63CD70-6041-B6B2-6908-95A5AFA39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96C284-95BA-082A-A715-B22BCB07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DD03CA-71C9-0845-9A6A-4E400BAF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9711BC-1848-2DB7-2802-10AA9D2C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45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B2F5D-7BE8-FBA1-2599-177841C6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9F4368-C12A-EFDA-0AE4-10ABE59A9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EADC22-D0B5-CDFB-D254-14023705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C4623A-0FF3-DFB1-5168-BC6B7393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19B84B-2435-75B6-910C-B49A28806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D1AFBD-D70D-FAD2-2C7E-2B93C682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951AC2-DF58-757A-3E4F-7033EFDB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D45039-1EED-61DA-7AC1-3690D366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37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9690E-E6CA-8EEB-DEF8-3297CD62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913A2C-1745-14FE-914D-E0654C2D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433EB-E282-CBB0-6614-B9D961A4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C45791-DB03-3C91-C9BE-F518A2A8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96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DE167A-08D9-2D60-06BD-8B9257D6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383BCB1-0B32-17B0-3D43-8CC34256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1C0BCD-62B4-0B98-1B20-243906C5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3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87C76E-05CC-B1EF-8AAB-06F4417A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083D68-D001-0007-E5C0-9ECAB927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3B763-F423-785C-9CDE-8EF5DC7D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522E70-12A3-D3C2-56AF-37B16B8B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0D72AD-A53B-F55D-C0EF-22A319DB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84D167-3E29-40AD-442A-23C03E8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1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D4684-D7A9-D8CA-E2BE-54FF0055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80508F-FC15-71C4-F3D3-7BFEC0F6A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E60D88-D91B-3FE5-5850-19AEF439C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B578DD-A169-CA85-632F-366F6F60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47F449-2420-3452-39DC-B74A1311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FEBEB5-EEA0-2DD9-D48B-B9F2D859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9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501D0B-ADC6-F39F-F0E7-4578F300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9AE23E-5370-1BC9-0700-4C2E38DB9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9B6E3-D4E3-151F-7167-CD33EED12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DB35-6F93-4DEF-AB6C-057FE971154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840D33-7543-43EA-2ACA-7F47F51DF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EC05A1-D793-F3B4-A3EF-68B64F95E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0BA2-F937-40D3-B337-FE1375E270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34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5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E2B76E8-6A82-5D8D-E6D2-953444BAE481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8BCDD2-78B5-86F2-817C-B7B6A31CD66B}"/>
              </a:ext>
            </a:extLst>
          </p:cNvPr>
          <p:cNvSpPr/>
          <p:nvPr/>
        </p:nvSpPr>
        <p:spPr>
          <a:xfrm flipV="1">
            <a:off x="167176" y="3561923"/>
            <a:ext cx="667375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6C946C9-0ED2-4345-A793-CA5526ABE9DA}"/>
              </a:ext>
            </a:extLst>
          </p:cNvPr>
          <p:cNvGrpSpPr/>
          <p:nvPr/>
        </p:nvGrpSpPr>
        <p:grpSpPr>
          <a:xfrm>
            <a:off x="6995909" y="3455814"/>
            <a:ext cx="292404" cy="182881"/>
            <a:chOff x="6995909" y="3455814"/>
            <a:chExt cx="292404" cy="182881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4D9D6A80-D78C-E5AE-750D-A08B6D1B915A}"/>
                </a:ext>
              </a:extLst>
            </p:cNvPr>
            <p:cNvSpPr/>
            <p:nvPr/>
          </p:nvSpPr>
          <p:spPr>
            <a:xfrm>
              <a:off x="6995909" y="3455814"/>
              <a:ext cx="99060" cy="182880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CF88AB66-10E9-D90B-D33F-4FECAE7832AA}"/>
                </a:ext>
              </a:extLst>
            </p:cNvPr>
            <p:cNvSpPr/>
            <p:nvPr/>
          </p:nvSpPr>
          <p:spPr>
            <a:xfrm>
              <a:off x="7189253" y="3455815"/>
              <a:ext cx="99060" cy="182880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A049FD9-2CF5-A096-7907-FC4ECF1632C8}"/>
              </a:ext>
            </a:extLst>
          </p:cNvPr>
          <p:cNvSpPr txBox="1"/>
          <p:nvPr/>
        </p:nvSpPr>
        <p:spPr>
          <a:xfrm>
            <a:off x="142816" y="1608262"/>
            <a:ext cx="9797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Pixel to Gaussian Ultra-Fast Continuous Super-Resolution with 2D Gaussian Modeling (ICLR’2026)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ABD5143-A1C1-60BB-9C9C-7DFB4C3049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264AE5-2177-900E-A16E-FFC59ECF0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5814316"/>
            <a:ext cx="2189185" cy="5129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760E2A-6F03-B819-4867-F9DD182916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54" y="5690530"/>
            <a:ext cx="651177" cy="657754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6096CA2-2865-5704-430F-0AD3CD76AAF8}"/>
              </a:ext>
            </a:extLst>
          </p:cNvPr>
          <p:cNvCxnSpPr/>
          <p:nvPr/>
        </p:nvCxnSpPr>
        <p:spPr>
          <a:xfrm>
            <a:off x="4262139" y="5755794"/>
            <a:ext cx="0" cy="571500"/>
          </a:xfrm>
          <a:prstGeom prst="line">
            <a:avLst/>
          </a:prstGeom>
          <a:ln>
            <a:solidFill>
              <a:srgbClr val="6F8BB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08A24C4-283A-83D3-79D1-20103B11ECE1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A1D28C-CDC5-A637-9534-4D0AE53DE09E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9CF44D1-5C0C-8071-4C1D-3CC172B3D30D}"/>
              </a:ext>
            </a:extLst>
          </p:cNvPr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1E320A9-2DBD-4ADF-9912-0BA90EEEA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17" y="3941823"/>
            <a:ext cx="8878223" cy="15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ADEF5CC6-117E-48FB-8565-C2F66BFFD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31" r="54255"/>
          <a:stretch/>
        </p:blipFill>
        <p:spPr>
          <a:xfrm>
            <a:off x="7919862" y="1946643"/>
            <a:ext cx="4067648" cy="15574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5DE22A-BDCB-41EA-88DB-A3FB1989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286" y="155115"/>
            <a:ext cx="5351471" cy="184989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36D625-D24A-484B-ACEE-D6ACFE7EC10F}"/>
              </a:ext>
            </a:extLst>
          </p:cNvPr>
          <p:cNvSpPr txBox="1"/>
          <p:nvPr/>
        </p:nvSpPr>
        <p:spPr>
          <a:xfrm>
            <a:off x="1055725" y="1485227"/>
            <a:ext cx="5837444" cy="498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ContinuousSR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78DCE0E-642A-4DDF-92D9-8D9AB6C1CC4E}"/>
              </a:ext>
            </a:extLst>
          </p:cNvPr>
          <p:cNvSpPr txBox="1"/>
          <p:nvPr/>
        </p:nvSpPr>
        <p:spPr>
          <a:xfrm>
            <a:off x="860654" y="2022841"/>
            <a:ext cx="4511062" cy="458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DGP-Driven Covariance Weighting (DDCW)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1A5078-5C30-44DC-BED4-1E181B6FE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38" y="3207376"/>
            <a:ext cx="3747387" cy="6586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9FD8A8-AD94-4CD7-AB68-9389C24BF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935" y="2643608"/>
            <a:ext cx="4666408" cy="463145"/>
          </a:xfrm>
          <a:prstGeom prst="rect">
            <a:avLst/>
          </a:prstGeom>
        </p:spPr>
      </p:pic>
      <p:sp>
        <p:nvSpPr>
          <p:cNvPr id="20" name="箭头: 下 19">
            <a:extLst>
              <a:ext uri="{FF2B5EF4-FFF2-40B4-BE49-F238E27FC236}">
                <a16:creationId xmlns:a16="http://schemas.microsoft.com/office/drawing/2014/main" id="{F9363A0D-D699-4FC1-A751-86EDCA44B8A5}"/>
              </a:ext>
            </a:extLst>
          </p:cNvPr>
          <p:cNvSpPr/>
          <p:nvPr/>
        </p:nvSpPr>
        <p:spPr>
          <a:xfrm>
            <a:off x="1655327" y="2735414"/>
            <a:ext cx="311499" cy="3592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145CA7-8885-48A8-BE00-66877E6CF2B1}"/>
              </a:ext>
            </a:extLst>
          </p:cNvPr>
          <p:cNvSpPr txBox="1"/>
          <p:nvPr/>
        </p:nvSpPr>
        <p:spPr>
          <a:xfrm>
            <a:off x="1966826" y="2725362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从</a:t>
            </a:r>
            <a:r>
              <a:rPr lang="en-US" altLang="zh-CN" dirty="0"/>
              <a:t>DGP</a:t>
            </a:r>
            <a:r>
              <a:rPr lang="zh-CN" altLang="en-US" dirty="0"/>
              <a:t>中采样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C6C349E-4EE1-436D-B468-EC613328E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725" y="4410134"/>
            <a:ext cx="1476190" cy="3428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045797-CC19-44B0-8151-0BFC588F2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38" y="5111226"/>
            <a:ext cx="2971429" cy="428571"/>
          </a:xfrm>
          <a:prstGeom prst="rect">
            <a:avLst/>
          </a:prstGeom>
        </p:spPr>
      </p:pic>
      <p:sp>
        <p:nvSpPr>
          <p:cNvPr id="32" name="箭头: 下 31">
            <a:extLst>
              <a:ext uri="{FF2B5EF4-FFF2-40B4-BE49-F238E27FC236}">
                <a16:creationId xmlns:a16="http://schemas.microsoft.com/office/drawing/2014/main" id="{4E968DC2-92C8-438D-A699-0014F386C540}"/>
              </a:ext>
            </a:extLst>
          </p:cNvPr>
          <p:cNvSpPr/>
          <p:nvPr/>
        </p:nvSpPr>
        <p:spPr>
          <a:xfrm>
            <a:off x="1499577" y="4752469"/>
            <a:ext cx="311499" cy="3592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F5A93C8-F0A6-404C-8327-8FC78C57C4C9}"/>
                  </a:ext>
                </a:extLst>
              </p:cNvPr>
              <p:cNvSpPr txBox="1"/>
              <p:nvPr/>
            </p:nvSpPr>
            <p:spPr>
              <a:xfrm>
                <a:off x="4058989" y="5188107"/>
                <a:ext cx="29714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zh-CN" altLang="en-US" dirty="0"/>
                  <a:t>为数层卷积</a:t>
                </a: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F5A93C8-F0A6-404C-8327-8FC78C57C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989" y="5188107"/>
                <a:ext cx="2971429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035BCF5B-2375-4F97-84D5-040B177B43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3169" y="3703765"/>
            <a:ext cx="2133333" cy="7714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DFC105F-A064-4F38-A51A-8F814C08EC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916" y="5588260"/>
            <a:ext cx="1552381" cy="314286"/>
          </a:xfrm>
          <a:prstGeom prst="rect">
            <a:avLst/>
          </a:prstGeom>
        </p:spPr>
      </p:pic>
      <p:sp>
        <p:nvSpPr>
          <p:cNvPr id="34" name="箭头: 下 33">
            <a:extLst>
              <a:ext uri="{FF2B5EF4-FFF2-40B4-BE49-F238E27FC236}">
                <a16:creationId xmlns:a16="http://schemas.microsoft.com/office/drawing/2014/main" id="{5D4F81AF-5790-45BB-B6E3-D2CA3AAA2978}"/>
              </a:ext>
            </a:extLst>
          </p:cNvPr>
          <p:cNvSpPr/>
          <p:nvPr/>
        </p:nvSpPr>
        <p:spPr>
          <a:xfrm rot="16200000">
            <a:off x="6062062" y="3909840"/>
            <a:ext cx="311499" cy="3592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77376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36D625-D24A-484B-ACEE-D6ACFE7EC10F}"/>
              </a:ext>
            </a:extLst>
          </p:cNvPr>
          <p:cNvSpPr txBox="1"/>
          <p:nvPr/>
        </p:nvSpPr>
        <p:spPr>
          <a:xfrm>
            <a:off x="1055725" y="1485227"/>
            <a:ext cx="5837444" cy="498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ContinuousSR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78DCE0E-642A-4DDF-92D9-8D9AB6C1CC4E}"/>
              </a:ext>
            </a:extLst>
          </p:cNvPr>
          <p:cNvSpPr txBox="1"/>
          <p:nvPr/>
        </p:nvSpPr>
        <p:spPr>
          <a:xfrm>
            <a:off x="1055725" y="2033801"/>
            <a:ext cx="4139273" cy="463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Position Drifting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(APD)</a:t>
            </a:r>
            <a:endParaRPr lang="en-US" altLang="zh-C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367EC07-1390-4275-A110-65CF0C44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286" y="155115"/>
            <a:ext cx="5351471" cy="18498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1CC5B2A-FB24-45BD-9ABA-E0E60C816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72" t="51453"/>
          <a:stretch/>
        </p:blipFill>
        <p:spPr>
          <a:xfrm>
            <a:off x="7298408" y="2069824"/>
            <a:ext cx="4873349" cy="15335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D83C29-9F20-4CB0-A3F5-0697BF3B0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352" y="2730309"/>
            <a:ext cx="476190" cy="314286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26485F0B-58C0-4DF3-9D8A-327EC4351FF1}"/>
              </a:ext>
            </a:extLst>
          </p:cNvPr>
          <p:cNvSpPr txBox="1"/>
          <p:nvPr/>
        </p:nvSpPr>
        <p:spPr>
          <a:xfrm>
            <a:off x="1093975" y="2692738"/>
            <a:ext cx="2956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LR像素的中心位置初始化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0B5113-2358-42EC-916C-70D664CD9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566" y="3294605"/>
            <a:ext cx="2685714" cy="7523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509B8F0-DD7F-420F-AAFF-947295591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951" y="3329884"/>
            <a:ext cx="628571" cy="30476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1B9C246F-478D-41B8-ACBA-BDCBD30631E8}"/>
              </a:ext>
            </a:extLst>
          </p:cNvPr>
          <p:cNvSpPr txBox="1"/>
          <p:nvPr/>
        </p:nvSpPr>
        <p:spPr>
          <a:xfrm>
            <a:off x="4646870" y="3275362"/>
            <a:ext cx="168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为多层感知机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0E96BF7-E0DE-4064-9C32-61F49B579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1815" y="3796667"/>
            <a:ext cx="5601827" cy="283233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EFB11157-590D-4182-836F-389D6CE31681}"/>
              </a:ext>
            </a:extLst>
          </p:cNvPr>
          <p:cNvSpPr txBox="1"/>
          <p:nvPr/>
        </p:nvSpPr>
        <p:spPr>
          <a:xfrm>
            <a:off x="1093975" y="4353542"/>
            <a:ext cx="4139273" cy="463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Gaussian Mapping (CGM)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1A569E-7B5D-4224-BE2C-4332648E18D4}"/>
                  </a:ext>
                </a:extLst>
              </p:cNvPr>
              <p:cNvSpPr txBox="1"/>
              <p:nvPr/>
            </p:nvSpPr>
            <p:spPr>
              <a:xfrm>
                <a:off x="827664" y="5061281"/>
                <a:ext cx="22146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MLP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1A569E-7B5D-4224-BE2C-4332648E1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64" y="5061281"/>
                <a:ext cx="221469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图片 40">
            <a:extLst>
              <a:ext uri="{FF2B5EF4-FFF2-40B4-BE49-F238E27FC236}">
                <a16:creationId xmlns:a16="http://schemas.microsoft.com/office/drawing/2014/main" id="{A6769C83-5531-46DD-898F-03D8C0DF8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063" t="-1002" r="3923" b="-1"/>
          <a:stretch/>
        </p:blipFill>
        <p:spPr>
          <a:xfrm>
            <a:off x="3174876" y="4863501"/>
            <a:ext cx="997171" cy="748631"/>
          </a:xfrm>
          <a:prstGeom prst="rect">
            <a:avLst/>
          </a:prstGeom>
        </p:spPr>
      </p:pic>
      <p:sp>
        <p:nvSpPr>
          <p:cNvPr id="43" name="箭头: 下 42">
            <a:extLst>
              <a:ext uri="{FF2B5EF4-FFF2-40B4-BE49-F238E27FC236}">
                <a16:creationId xmlns:a16="http://schemas.microsoft.com/office/drawing/2014/main" id="{A5B17F3B-E013-414E-A329-6A081D4F5F43}"/>
              </a:ext>
            </a:extLst>
          </p:cNvPr>
          <p:cNvSpPr/>
          <p:nvPr/>
        </p:nvSpPr>
        <p:spPr>
          <a:xfrm rot="16200000">
            <a:off x="2596229" y="5095223"/>
            <a:ext cx="311499" cy="3592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08407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36D625-D24A-484B-ACEE-D6ACFE7EC10F}"/>
              </a:ext>
            </a:extLst>
          </p:cNvPr>
          <p:cNvSpPr txBox="1"/>
          <p:nvPr/>
        </p:nvSpPr>
        <p:spPr>
          <a:xfrm>
            <a:off x="1055725" y="1485227"/>
            <a:ext cx="5837444" cy="498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Differentiable Rendering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367EC07-1390-4275-A110-65CF0C44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286" y="155115"/>
            <a:ext cx="5351471" cy="18498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BC2101-A003-4A22-B41B-843A7B925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66" y="3319217"/>
            <a:ext cx="4466667" cy="6380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9BA701-72C9-4314-8DB9-EDD57FABC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708" y="2535835"/>
            <a:ext cx="4552381" cy="6380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BE31C2-4FD7-4798-97B1-CF18BFAAA4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596"/>
          <a:stretch/>
        </p:blipFill>
        <p:spPr>
          <a:xfrm>
            <a:off x="1190566" y="4303207"/>
            <a:ext cx="4551066" cy="187389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DB5250D-2A2E-457C-8E5A-1B3F5C7A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99" b="44158"/>
          <a:stretch/>
        </p:blipFill>
        <p:spPr>
          <a:xfrm>
            <a:off x="7816132" y="2158507"/>
            <a:ext cx="3624368" cy="17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7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DF1239-24F9-4D15-8A4A-8B95A3765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54" y="1668509"/>
            <a:ext cx="10544030" cy="47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717930-0D2E-43A4-B1CA-31B6FAB7D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27" y="1485178"/>
            <a:ext cx="9264130" cy="52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AFEA165-2FBD-4A88-BE6D-F5D46DD6D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2" y="3317536"/>
            <a:ext cx="5277956" cy="17313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D9F570-50CD-423C-A81F-0DB32AF83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28" y="4440764"/>
            <a:ext cx="472213" cy="26388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266335-8757-4B07-A98A-9DFEB548E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37" y="1443769"/>
            <a:ext cx="5286361" cy="17313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AA70A7-CDA4-4713-9607-C78B01C3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862" y="1576146"/>
            <a:ext cx="5198185" cy="22134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4B2C87-9DD6-4822-A8A7-4C83E8C07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3298" y="4176881"/>
            <a:ext cx="452372" cy="2638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D378633-2CF5-47A5-AD4A-1298DBE4A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015" y="5091913"/>
            <a:ext cx="8566848" cy="17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Discuss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B40F8E-82C0-41A8-BE5C-D2B30352D7FB}"/>
              </a:ext>
            </a:extLst>
          </p:cNvPr>
          <p:cNvSpPr txBox="1"/>
          <p:nvPr/>
        </p:nvSpPr>
        <p:spPr>
          <a:xfrm>
            <a:off x="1517301" y="1999622"/>
            <a:ext cx="4481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Splatting for image fusion 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speed (inference)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efficiency (quantization)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interpretability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5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591119E-89F4-BA76-E4ED-4CB5A625857C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13E246-F322-5EBE-2246-C48F201B26C8}"/>
              </a:ext>
            </a:extLst>
          </p:cNvPr>
          <p:cNvSpPr txBox="1"/>
          <p:nvPr/>
        </p:nvSpPr>
        <p:spPr>
          <a:xfrm>
            <a:off x="3009418" y="2801073"/>
            <a:ext cx="585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Thanks!</a:t>
            </a:r>
            <a:endParaRPr lang="zh-CN" altLang="en-US" sz="54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CEB42B-48DE-A3BE-CC6A-BC22A4015D02}"/>
              </a:ext>
            </a:extLst>
          </p:cNvPr>
          <p:cNvCxnSpPr/>
          <p:nvPr/>
        </p:nvCxnSpPr>
        <p:spPr>
          <a:xfrm>
            <a:off x="3194613" y="3724403"/>
            <a:ext cx="39238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99947E9C-5BCE-007D-68E6-3C22CE54499E}"/>
              </a:ext>
            </a:extLst>
          </p:cNvPr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91738B0-415C-EE2A-5A7B-E1B2E31BBE60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AB8A08-2F47-9057-B094-6EE963DD97FB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519340F-8FB2-7311-211F-40D372581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B21793F-8DCE-483D-B8E1-F1D951F4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03" y="1622017"/>
            <a:ext cx="10504762" cy="4076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9221BE-7973-4DF8-984C-0965DD648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C2E24F-36D0-47C3-9F30-744FAB60A29E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AE9CC7D-08EA-429C-92E0-91226FB93E0F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3D Gaussian Splatting</a:t>
            </a:r>
          </a:p>
        </p:txBody>
      </p:sp>
    </p:spTree>
    <p:extLst>
      <p:ext uri="{BB962C8B-B14F-4D97-AF65-F5344CB8AC3E}">
        <p14:creationId xmlns:p14="http://schemas.microsoft.com/office/powerpoint/2010/main" val="277867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3BCEDCD-7439-4E6D-AA7E-5D73F00A9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47146" r="14803" b="27465"/>
          <a:stretch/>
        </p:blipFill>
        <p:spPr bwMode="auto">
          <a:xfrm>
            <a:off x="8110454" y="531299"/>
            <a:ext cx="3967665" cy="11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6" y="793828"/>
            <a:ext cx="62125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Implicit Neural Representation (INR</a:t>
            </a:r>
            <a:r>
              <a:rPr lang="zh-CN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）</a:t>
            </a:r>
            <a:endParaRPr lang="en-US" altLang="zh-C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5A4AE6-D941-4687-8C2E-4AC0946F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0" y="3687166"/>
            <a:ext cx="1624134" cy="6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C8378DC-A08E-488D-8AD4-7B7C5B0D322B}"/>
              </a:ext>
            </a:extLst>
          </p:cNvPr>
          <p:cNvSpPr txBox="1"/>
          <p:nvPr/>
        </p:nvSpPr>
        <p:spPr>
          <a:xfrm>
            <a:off x="600330" y="1451201"/>
            <a:ext cx="8421167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基本思路：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将离散的图像转化为连续的函数表达</a:t>
            </a:r>
          </a:p>
          <a:p>
            <a:pPr algn="l">
              <a:lnSpc>
                <a:spcPct val="150000"/>
              </a:lnSpc>
            </a:pPr>
            <a:r>
              <a:rPr lang="zh-CN" altLang="en-US" b="1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亮点：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）可以大倍数的放大，且对于超出训练倍数的情况下，也具有良好效果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        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）可以进行任意倍数的超分</a:t>
            </a:r>
            <a:endParaRPr lang="en-US" altLang="zh-CN" b="0" i="0" dirty="0">
              <a:solidFill>
                <a:srgbClr val="4D4D4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做法：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使用一个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encoder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对图像进行编码，得到每个坐标的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latent code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decoder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则通过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latent code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预测超分图像中每个坐标位置的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RGB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值。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6D79C2-F058-4633-BFD4-07961D2436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23" r="22448" b="32433"/>
          <a:stretch/>
        </p:blipFill>
        <p:spPr>
          <a:xfrm>
            <a:off x="9360799" y="2793442"/>
            <a:ext cx="2367720" cy="23068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68E558-C767-4F54-943A-593C4A3D3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852" y="4646914"/>
            <a:ext cx="2885799" cy="403815"/>
          </a:xfrm>
          <a:prstGeom prst="rect">
            <a:avLst/>
          </a:prstGeom>
        </p:spPr>
      </p:pic>
      <p:sp>
        <p:nvSpPr>
          <p:cNvPr id="6" name="箭头: 下 5">
            <a:extLst>
              <a:ext uri="{FF2B5EF4-FFF2-40B4-BE49-F238E27FC236}">
                <a16:creationId xmlns:a16="http://schemas.microsoft.com/office/drawing/2014/main" id="{40EE5A27-4302-4F23-8486-48B401655847}"/>
              </a:ext>
            </a:extLst>
          </p:cNvPr>
          <p:cNvSpPr/>
          <p:nvPr/>
        </p:nvSpPr>
        <p:spPr>
          <a:xfrm>
            <a:off x="1655326" y="4262005"/>
            <a:ext cx="374441" cy="271306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41B155BD-4FB4-48C7-902C-B84A34444781}"/>
              </a:ext>
            </a:extLst>
          </p:cNvPr>
          <p:cNvSpPr/>
          <p:nvPr/>
        </p:nvSpPr>
        <p:spPr>
          <a:xfrm>
            <a:off x="1655326" y="5194128"/>
            <a:ext cx="374441" cy="271306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F0C31C-5823-4F18-96B6-8E109670B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38" y="5603801"/>
            <a:ext cx="4239757" cy="6751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CFD055-D924-4C17-9E2B-D4F9C4B16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751" y="4447935"/>
            <a:ext cx="5219048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Motivation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210349-B493-499E-A0D1-894FEFE58C29}"/>
              </a:ext>
            </a:extLst>
          </p:cNvPr>
          <p:cNvSpPr txBox="1"/>
          <p:nvPr/>
        </p:nvSpPr>
        <p:spPr>
          <a:xfrm>
            <a:off x="600330" y="1545617"/>
            <a:ext cx="724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为了捕捉真实世界，使用先进的成像传感器（例如，CMOS）将3D连续的世界投影到2D上，然后将离散化的2D连续信号转换为2D离散信号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5E1976-D5F6-4C25-8B63-ACAFAE730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311" y="948144"/>
            <a:ext cx="4071600" cy="14478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173CC5-1D8F-4C5D-91CB-A752DBA1D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64" y="2859896"/>
            <a:ext cx="2980952" cy="37142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5006D6A-B5F2-4B16-B1CE-7A3DEFAAFFA2}"/>
              </a:ext>
            </a:extLst>
          </p:cNvPr>
          <p:cNvSpPr txBox="1"/>
          <p:nvPr/>
        </p:nvSpPr>
        <p:spPr>
          <a:xfrm>
            <a:off x="975338" y="3494465"/>
            <a:ext cx="262519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代表连续强度函数在空间域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567A74-1BD9-402A-B043-D7D10DBAD8C0}"/>
              </a:ext>
            </a:extLst>
          </p:cNvPr>
          <p:cNvSpPr/>
          <p:nvPr/>
        </p:nvSpPr>
        <p:spPr>
          <a:xfrm>
            <a:off x="2120202" y="2859896"/>
            <a:ext cx="241161" cy="38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EA7A2FE-CE67-4949-8A61-B5DC0BC4A79A}"/>
              </a:ext>
            </a:extLst>
          </p:cNvPr>
          <p:cNvCxnSpPr>
            <a:stCxn id="17" idx="0"/>
            <a:endCxn id="9" idx="2"/>
          </p:cNvCxnSpPr>
          <p:nvPr/>
        </p:nvCxnSpPr>
        <p:spPr>
          <a:xfrm flipH="1" flipV="1">
            <a:off x="2240783" y="3244538"/>
            <a:ext cx="47151" cy="249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64E77FBC-BDD5-4740-AF74-B68C64B0882A}"/>
              </a:ext>
            </a:extLst>
          </p:cNvPr>
          <p:cNvSpPr txBox="1"/>
          <p:nvPr/>
        </p:nvSpPr>
        <p:spPr>
          <a:xfrm>
            <a:off x="3808617" y="3255478"/>
            <a:ext cx="19212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空间维度采样步长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6B4FFA-85EA-483A-9C3F-717AEF93771E}"/>
              </a:ext>
            </a:extLst>
          </p:cNvPr>
          <p:cNvSpPr/>
          <p:nvPr/>
        </p:nvSpPr>
        <p:spPr>
          <a:xfrm>
            <a:off x="2686534" y="2870836"/>
            <a:ext cx="388262" cy="38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7E09506-5C5E-466A-BD81-2693569DE882}"/>
              </a:ext>
            </a:extLst>
          </p:cNvPr>
          <p:cNvSpPr/>
          <p:nvPr/>
        </p:nvSpPr>
        <p:spPr>
          <a:xfrm>
            <a:off x="3284992" y="2860615"/>
            <a:ext cx="388262" cy="38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EA09243-8216-4725-AEFA-0E70B87C14AE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673254" y="3231325"/>
            <a:ext cx="135363" cy="19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E1A1D8B-ECC7-4400-A9E0-A5647F080853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2880665" y="3255478"/>
            <a:ext cx="927952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F7761C69-D34B-4480-89A7-D969D46D3156}"/>
              </a:ext>
            </a:extLst>
          </p:cNvPr>
          <p:cNvSpPr txBox="1"/>
          <p:nvPr/>
        </p:nvSpPr>
        <p:spPr>
          <a:xfrm>
            <a:off x="1814263" y="2332733"/>
            <a:ext cx="213280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对应的离散像素网格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F1B26BF-AD00-49D0-895F-05EAEC509C8A}"/>
              </a:ext>
            </a:extLst>
          </p:cNvPr>
          <p:cNvCxnSpPr>
            <a:cxnSpLocks/>
            <a:stCxn id="34" idx="0"/>
            <a:endCxn id="31" idx="2"/>
          </p:cNvCxnSpPr>
          <p:nvPr/>
        </p:nvCxnSpPr>
        <p:spPr>
          <a:xfrm flipV="1">
            <a:off x="2543878" y="2671287"/>
            <a:ext cx="336787" cy="211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708CFAF8-C6B8-44AB-BBAC-91153A6D5336}"/>
              </a:ext>
            </a:extLst>
          </p:cNvPr>
          <p:cNvSpPr/>
          <p:nvPr/>
        </p:nvSpPr>
        <p:spPr>
          <a:xfrm>
            <a:off x="2423297" y="2882647"/>
            <a:ext cx="241161" cy="38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E02E506-E726-4230-93C5-6A578076EFE2}"/>
              </a:ext>
            </a:extLst>
          </p:cNvPr>
          <p:cNvSpPr/>
          <p:nvPr/>
        </p:nvSpPr>
        <p:spPr>
          <a:xfrm>
            <a:off x="3123576" y="2875774"/>
            <a:ext cx="165447" cy="38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5A43592-5A0F-41FA-ABFA-B78A643CD901}"/>
              </a:ext>
            </a:extLst>
          </p:cNvPr>
          <p:cNvCxnSpPr>
            <a:cxnSpLocks/>
            <a:stCxn id="35" idx="0"/>
            <a:endCxn id="31" idx="2"/>
          </p:cNvCxnSpPr>
          <p:nvPr/>
        </p:nvCxnSpPr>
        <p:spPr>
          <a:xfrm flipH="1" flipV="1">
            <a:off x="2880665" y="2671287"/>
            <a:ext cx="325635" cy="204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40201602-5FD2-48C1-B9CA-ABF8188EE0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81" t="13652" r="4411" b="17546"/>
          <a:stretch/>
        </p:blipFill>
        <p:spPr>
          <a:xfrm>
            <a:off x="4323487" y="2218786"/>
            <a:ext cx="2980953" cy="80054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CD0B133-2EBD-4DD3-B409-07B405B11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322" y="4632267"/>
            <a:ext cx="790476" cy="295238"/>
          </a:xfrm>
          <a:prstGeom prst="rect">
            <a:avLst/>
          </a:prstGeom>
        </p:spPr>
      </p:pic>
      <p:sp>
        <p:nvSpPr>
          <p:cNvPr id="47" name="箭头: 下 46">
            <a:extLst>
              <a:ext uri="{FF2B5EF4-FFF2-40B4-BE49-F238E27FC236}">
                <a16:creationId xmlns:a16="http://schemas.microsoft.com/office/drawing/2014/main" id="{D69A58F6-2E12-480D-9E22-52DFA7EEE572}"/>
              </a:ext>
            </a:extLst>
          </p:cNvPr>
          <p:cNvSpPr/>
          <p:nvPr/>
        </p:nvSpPr>
        <p:spPr>
          <a:xfrm>
            <a:off x="1840787" y="4050009"/>
            <a:ext cx="321791" cy="33855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66E3022-7E51-4A0F-9C8D-8370E01AFF6F}"/>
              </a:ext>
            </a:extLst>
          </p:cNvPr>
          <p:cNvSpPr txBox="1"/>
          <p:nvPr/>
        </p:nvSpPr>
        <p:spPr>
          <a:xfrm>
            <a:off x="2238316" y="40305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重建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41CB4A7-5FF0-44EF-893A-B47A6C0F5247}"/>
              </a:ext>
            </a:extLst>
          </p:cNvPr>
          <p:cNvSpPr txBox="1"/>
          <p:nvPr/>
        </p:nvSpPr>
        <p:spPr>
          <a:xfrm>
            <a:off x="4032390" y="5909856"/>
            <a:ext cx="430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保真度和质量受到基于坐标函数的内在表征能力限制。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9D508F1-0A85-4AC6-AAAE-2D08796462A9}"/>
              </a:ext>
            </a:extLst>
          </p:cNvPr>
          <p:cNvSpPr txBox="1"/>
          <p:nvPr/>
        </p:nvSpPr>
        <p:spPr>
          <a:xfrm>
            <a:off x="4032390" y="5453274"/>
            <a:ext cx="4535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基于INR的任意尺寸超分方法的效率较低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8834AECF-E722-48FF-A9BF-861CABC6B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390" y="4594068"/>
            <a:ext cx="3771429" cy="752381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AE65C2AB-5CE8-42F2-A34E-F80CD8F1C8D0}"/>
              </a:ext>
            </a:extLst>
          </p:cNvPr>
          <p:cNvSpPr txBox="1"/>
          <p:nvPr/>
        </p:nvSpPr>
        <p:spPr>
          <a:xfrm>
            <a:off x="4032390" y="4209568"/>
            <a:ext cx="327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 Neural Representation-based</a:t>
            </a:r>
            <a:endParaRPr lang="zh-CN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08A1F00F-4991-40F7-906C-533C8C5F493C}"/>
                  </a:ext>
                </a:extLst>
              </p:cNvPr>
              <p:cNvSpPr txBox="1"/>
              <p:nvPr/>
            </p:nvSpPr>
            <p:spPr>
              <a:xfrm>
                <a:off x="8931081" y="4505708"/>
                <a:ext cx="117692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Encoder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08A1F00F-4991-40F7-906C-533C8C5F4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081" y="4505708"/>
                <a:ext cx="1176925" cy="362984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0D94815-E7C1-4AC4-8602-85FB7A78681C}"/>
                  </a:ext>
                </a:extLst>
              </p:cNvPr>
              <p:cNvSpPr txBox="1"/>
              <p:nvPr/>
            </p:nvSpPr>
            <p:spPr>
              <a:xfrm>
                <a:off x="8931081" y="4856222"/>
                <a:ext cx="122180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Decoder</a:t>
                </a:r>
                <a:endParaRPr lang="zh-CN" altLang="en-US" dirty="0"/>
              </a:p>
            </p:txBody>
          </p:sp>
        </mc:Choice>
        <mc:Fallback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0D94815-E7C1-4AC4-8602-85FB7A786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081" y="4856222"/>
                <a:ext cx="1221809" cy="362984"/>
              </a:xfrm>
              <a:prstGeom prst="rect">
                <a:avLst/>
              </a:prstGeom>
              <a:blipFill>
                <a:blip r:embed="rId10"/>
                <a:stretch>
                  <a:fillRect b="-20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97294D9-E7E8-4B0C-AA3B-8EE330E235F8}"/>
                  </a:ext>
                </a:extLst>
              </p:cNvPr>
              <p:cNvSpPr txBox="1"/>
              <p:nvPr/>
            </p:nvSpPr>
            <p:spPr>
              <a:xfrm>
                <a:off x="10159525" y="4856222"/>
                <a:ext cx="938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scale</a:t>
                </a:r>
                <a:endParaRPr lang="zh-CN" altLang="en-US" dirty="0"/>
              </a:p>
            </p:txBody>
          </p:sp>
        </mc:Choice>
        <mc:Fallback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97294D9-E7E8-4B0C-AA3B-8EE330E2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525" y="4856222"/>
                <a:ext cx="938014" cy="369332"/>
              </a:xfrm>
              <a:prstGeom prst="rect">
                <a:avLst/>
              </a:prstGeom>
              <a:blipFill>
                <a:blip r:embed="rId11"/>
                <a:stretch>
                  <a:fillRect t="-11667" r="-5229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08C9E32-3392-4C28-A96B-260D4936A4FB}"/>
                  </a:ext>
                </a:extLst>
              </p:cNvPr>
              <p:cNvSpPr txBox="1"/>
              <p:nvPr/>
            </p:nvSpPr>
            <p:spPr>
              <a:xfrm>
                <a:off x="10159525" y="4505708"/>
                <a:ext cx="151195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𝕌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zh-CN" sz="1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Upsampling</a:t>
                </a:r>
                <a:endParaRPr lang="zh-CN" altLang="en-US" dirty="0"/>
              </a:p>
            </p:txBody>
          </p:sp>
        </mc:Choice>
        <mc:Fallback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08C9E32-3392-4C28-A96B-260D4936A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525" y="4505708"/>
                <a:ext cx="1511952" cy="362984"/>
              </a:xfrm>
              <a:prstGeom prst="rect">
                <a:avLst/>
              </a:prstGeom>
              <a:blipFill>
                <a:blip r:embed="rId1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图片 66">
            <a:extLst>
              <a:ext uri="{FF2B5EF4-FFF2-40B4-BE49-F238E27FC236}">
                <a16:creationId xmlns:a16="http://schemas.microsoft.com/office/drawing/2014/main" id="{C6B389C5-AA79-4755-BF9D-48C0F47A18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9311" y="2493018"/>
            <a:ext cx="4263811" cy="1567891"/>
          </a:xfrm>
          <a:prstGeom prst="rect">
            <a:avLst/>
          </a:prstGeom>
        </p:spPr>
      </p:pic>
      <p:grpSp>
        <p:nvGrpSpPr>
          <p:cNvPr id="70" name="组合 69">
            <a:extLst>
              <a:ext uri="{FF2B5EF4-FFF2-40B4-BE49-F238E27FC236}">
                <a16:creationId xmlns:a16="http://schemas.microsoft.com/office/drawing/2014/main" id="{A26BCA1A-F0F8-4C71-87FC-EACEC1A2B675}"/>
              </a:ext>
            </a:extLst>
          </p:cNvPr>
          <p:cNvGrpSpPr/>
          <p:nvPr/>
        </p:nvGrpSpPr>
        <p:grpSpPr>
          <a:xfrm rot="10800000">
            <a:off x="457579" y="4040291"/>
            <a:ext cx="1197748" cy="348272"/>
            <a:chOff x="1993187" y="4192691"/>
            <a:chExt cx="1197748" cy="348272"/>
          </a:xfrm>
        </p:grpSpPr>
        <p:sp>
          <p:nvSpPr>
            <p:cNvPr id="68" name="箭头: 下 67">
              <a:extLst>
                <a:ext uri="{FF2B5EF4-FFF2-40B4-BE49-F238E27FC236}">
                  <a16:creationId xmlns:a16="http://schemas.microsoft.com/office/drawing/2014/main" id="{3F1EFCD6-0562-4FB5-B8ED-B5475688870E}"/>
                </a:ext>
              </a:extLst>
            </p:cNvPr>
            <p:cNvSpPr/>
            <p:nvPr/>
          </p:nvSpPr>
          <p:spPr>
            <a:xfrm>
              <a:off x="1993187" y="4202409"/>
              <a:ext cx="321791" cy="33855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C9B580D-A717-4887-AE33-28340C7815A5}"/>
                </a:ext>
              </a:extLst>
            </p:cNvPr>
            <p:cNvSpPr txBox="1"/>
            <p:nvPr/>
          </p:nvSpPr>
          <p:spPr>
            <a:xfrm rot="10800000">
              <a:off x="2390716" y="4192691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栅格化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04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Motivation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81658D-6E94-4FAA-B317-04490195A5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595" r="47432"/>
          <a:stretch/>
        </p:blipFill>
        <p:spPr>
          <a:xfrm>
            <a:off x="1940440" y="2052967"/>
            <a:ext cx="7547174" cy="266975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85AD23A-DC1D-4F76-AC56-C56CC310E125}"/>
              </a:ext>
            </a:extLst>
          </p:cNvPr>
          <p:cNvSpPr txBox="1"/>
          <p:nvPr/>
        </p:nvSpPr>
        <p:spPr>
          <a:xfrm>
            <a:off x="2530744" y="5212423"/>
            <a:ext cx="7130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directly reconstruct continuous HR signals from LR images?</a:t>
            </a:r>
          </a:p>
        </p:txBody>
      </p:sp>
    </p:spTree>
    <p:extLst>
      <p:ext uri="{BB962C8B-B14F-4D97-AF65-F5344CB8AC3E}">
        <p14:creationId xmlns:p14="http://schemas.microsoft.com/office/powerpoint/2010/main" val="335761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Contribution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36D625-D24A-484B-ACEE-D6ACFE7EC10F}"/>
              </a:ext>
            </a:extLst>
          </p:cNvPr>
          <p:cNvSpPr txBox="1"/>
          <p:nvPr/>
        </p:nvSpPr>
        <p:spPr>
          <a:xfrm>
            <a:off x="1245752" y="1753896"/>
            <a:ext cx="9737096" cy="3268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提出了一种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新的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连续超分辨率框架（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SR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）通过高斯建模来重建二维连续高分辨率信号，实现任意分辨率的超分重建。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定义了深度高斯先验（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Gaussian Prior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）并将其用于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驱动的协方差加权，以促进协方差的优化。此外，引入了自适应位置漂移（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Position Drifting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），以适应动态学习高斯空间中的空间位置。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七个基准测试中实现了最先进的性能，并且速度极快。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0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36D625-D24A-484B-ACEE-D6ACFE7EC10F}"/>
              </a:ext>
            </a:extLst>
          </p:cNvPr>
          <p:cNvSpPr txBox="1"/>
          <p:nvPr/>
        </p:nvSpPr>
        <p:spPr>
          <a:xfrm>
            <a:off x="1055725" y="1485227"/>
            <a:ext cx="4341132" cy="505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Basis Function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69A80F-911F-47D6-A0F8-C627D17C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68" y="2951891"/>
            <a:ext cx="1924093" cy="5920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BBAC672-36F8-4D4A-B8C7-25D4587B3671}"/>
              </a:ext>
            </a:extLst>
          </p:cNvPr>
          <p:cNvSpPr txBox="1"/>
          <p:nvPr/>
        </p:nvSpPr>
        <p:spPr>
          <a:xfrm>
            <a:off x="1245750" y="2107649"/>
            <a:ext cx="10249564" cy="879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任何复杂的连续函数都可以表示为几个高斯函数的组合。</a:t>
            </a:r>
            <a:endParaRPr lang="en-US" altLang="zh-C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用基本的连续函数来重构实际的</a:t>
            </a: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连续信号</a:t>
            </a:r>
            <a:endParaRPr lang="en-US" altLang="zh-C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E8DCD6-5A2F-43D4-BD30-2B70E566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621" y="4015240"/>
            <a:ext cx="3833280" cy="741201"/>
          </a:xfrm>
          <a:prstGeom prst="rect">
            <a:avLst/>
          </a:prstGeom>
        </p:spPr>
      </p:pic>
      <p:sp>
        <p:nvSpPr>
          <p:cNvPr id="7" name="箭头: 下 6">
            <a:extLst>
              <a:ext uri="{FF2B5EF4-FFF2-40B4-BE49-F238E27FC236}">
                <a16:creationId xmlns:a16="http://schemas.microsoft.com/office/drawing/2014/main" id="{434F050C-607A-40B7-8579-417D24E380B0}"/>
              </a:ext>
            </a:extLst>
          </p:cNvPr>
          <p:cNvSpPr/>
          <p:nvPr/>
        </p:nvSpPr>
        <p:spPr>
          <a:xfrm>
            <a:off x="2238316" y="3622290"/>
            <a:ext cx="311499" cy="3592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3D4B05-80BD-42C2-8E71-65EDEF108EF8}"/>
              </a:ext>
            </a:extLst>
          </p:cNvPr>
          <p:cNvSpPr txBox="1"/>
          <p:nvPr/>
        </p:nvSpPr>
        <p:spPr>
          <a:xfrm>
            <a:off x="2639303" y="3566292"/>
            <a:ext cx="360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每个高斯函数有</a:t>
            </a:r>
            <a:r>
              <a:rPr lang="en-US" altLang="zh-CN" sz="1600" dirty="0"/>
              <a:t>8</a:t>
            </a:r>
            <a:r>
              <a:rPr lang="zh-CN" altLang="en-US" sz="1600" dirty="0"/>
              <a:t>个参数需要优化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3760784-AA45-4580-8149-F097AF2A2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621" y="5372773"/>
            <a:ext cx="4809524" cy="628571"/>
          </a:xfrm>
          <a:prstGeom prst="rect">
            <a:avLst/>
          </a:prstGeom>
        </p:spPr>
      </p:pic>
      <p:sp>
        <p:nvSpPr>
          <p:cNvPr id="19" name="箭头: 下 18">
            <a:extLst>
              <a:ext uri="{FF2B5EF4-FFF2-40B4-BE49-F238E27FC236}">
                <a16:creationId xmlns:a16="http://schemas.microsoft.com/office/drawing/2014/main" id="{F648721A-CE9F-45E3-9051-20413F024B0B}"/>
              </a:ext>
            </a:extLst>
          </p:cNvPr>
          <p:cNvSpPr/>
          <p:nvPr/>
        </p:nvSpPr>
        <p:spPr>
          <a:xfrm>
            <a:off x="2238316" y="5017226"/>
            <a:ext cx="311499" cy="3592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85D8B04-DBCF-444C-9F63-DA0D993836E3}"/>
                  </a:ext>
                </a:extLst>
              </p:cNvPr>
              <p:cNvSpPr txBox="1"/>
              <p:nvPr/>
            </p:nvSpPr>
            <p:spPr>
              <a:xfrm>
                <a:off x="2639303" y="5017226"/>
                <a:ext cx="40328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对于每个位置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1600" dirty="0"/>
                  <a:t>高斯值可以表示为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85D8B04-DBCF-444C-9F63-DA0D99383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03" y="5017226"/>
                <a:ext cx="4032802" cy="338554"/>
              </a:xfrm>
              <a:prstGeom prst="rect">
                <a:avLst/>
              </a:prstGeom>
              <a:blipFill>
                <a:blip r:embed="rId7"/>
                <a:stretch>
                  <a:fillRect l="-906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AA28AE-D16E-4F74-9788-D62DC57282D8}"/>
                  </a:ext>
                </a:extLst>
              </p:cNvPr>
              <p:cNvSpPr txBox="1"/>
              <p:nvPr/>
            </p:nvSpPr>
            <p:spPr>
              <a:xfrm>
                <a:off x="1918365" y="6187614"/>
                <a:ext cx="26946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zh-CN" altLang="en-US" sz="1600" b="0" dirty="0"/>
                  <a:t>距离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1600" dirty="0"/>
                  <a:t>为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1600" dirty="0"/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1600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1600" dirty="0"/>
                  <a:t>的差值</a:t>
                </a: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AA28AE-D16E-4F74-9788-D62DC5728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365" y="6187614"/>
                <a:ext cx="2694697" cy="338554"/>
              </a:xfrm>
              <a:prstGeom prst="rect">
                <a:avLst/>
              </a:prstGeom>
              <a:blipFill>
                <a:blip r:embed="rId8"/>
                <a:stretch>
                  <a:fillRect l="-1357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0ED01B1-BA48-45FC-955B-C0A7C0AF557A}"/>
                  </a:ext>
                </a:extLst>
              </p:cNvPr>
              <p:cNvSpPr txBox="1"/>
              <p:nvPr/>
            </p:nvSpPr>
            <p:spPr>
              <a:xfrm>
                <a:off x="5408485" y="4083449"/>
                <a:ext cx="1924093" cy="604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zh-CN" altLang="en-US" sz="1600" dirty="0"/>
                  <a:t>位置参数，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𝑟𝑔𝑏</m:t>
                        </m:r>
                      </m:sub>
                    </m:sSub>
                  </m:oMath>
                </a14:m>
                <a:r>
                  <a:rPr lang="zh-CN" altLang="en-US" sz="1600" dirty="0"/>
                  <a:t>表示颜色参数</a:t>
                </a: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0ED01B1-BA48-45FC-955B-C0A7C0AF5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85" y="4083449"/>
                <a:ext cx="1924093" cy="604781"/>
              </a:xfrm>
              <a:prstGeom prst="rect">
                <a:avLst/>
              </a:prstGeom>
              <a:blipFill>
                <a:blip r:embed="rId9"/>
                <a:stretch>
                  <a:fillRect t="-3030" b="-10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75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36D625-D24A-484B-ACEE-D6ACFE7EC10F}"/>
              </a:ext>
            </a:extLst>
          </p:cNvPr>
          <p:cNvSpPr txBox="1"/>
          <p:nvPr/>
        </p:nvSpPr>
        <p:spPr>
          <a:xfrm>
            <a:off x="1055725" y="1485227"/>
            <a:ext cx="5837444" cy="498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End-to-End and Deep Gaussian Prior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BAC672-36F8-4D4A-B8C7-25D4587B3671}"/>
              </a:ext>
            </a:extLst>
          </p:cNvPr>
          <p:cNvSpPr txBox="1"/>
          <p:nvPr/>
        </p:nvSpPr>
        <p:spPr>
          <a:xfrm>
            <a:off x="1245753" y="2046028"/>
            <a:ext cx="7144623" cy="879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一个直接的思路是，直接通过</a:t>
            </a: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E2E</a:t>
            </a:r>
            <a:r>
              <a: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学习这些参数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，然而由于高斯空间的复杂且敏感，无法直接优化这些参数。</a:t>
            </a:r>
            <a:endParaRPr lang="en-US" altLang="zh-C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6E5ABF-865C-40C6-8B59-2D6846E585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59"/>
          <a:stretch/>
        </p:blipFill>
        <p:spPr>
          <a:xfrm>
            <a:off x="3615411" y="189414"/>
            <a:ext cx="8568215" cy="14132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A0A82D-6D0C-4CBD-AD3E-7346F6237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172" y="2791372"/>
            <a:ext cx="3220898" cy="322089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78DCE0E-642A-4DDF-92D9-8D9AB6C1CC4E}"/>
              </a:ext>
            </a:extLst>
          </p:cNvPr>
          <p:cNvSpPr txBox="1"/>
          <p:nvPr/>
        </p:nvSpPr>
        <p:spPr>
          <a:xfrm>
            <a:off x="1243286" y="3024443"/>
            <a:ext cx="7144623" cy="19874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复杂：其中许多参数的解空间从</a:t>
            </a: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到正无穷不等，导致了解空间异常大。例如，协方差矩阵理论上仅需满足为正定矩阵的条件。</a:t>
            </a:r>
            <a:endParaRPr lang="en-US" altLang="zh-C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敏感：在正态分布空间中，即使单个高斯分布的任何参数（如位置或协方差）发生微小变化，也会对整个图像产生显著影响</a:t>
            </a:r>
            <a:endParaRPr lang="en-US" altLang="zh-C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24C6A1C-B293-4102-88A8-984CBFD42D4B}"/>
                  </a:ext>
                </a:extLst>
              </p:cNvPr>
              <p:cNvSpPr txBox="1"/>
              <p:nvPr/>
            </p:nvSpPr>
            <p:spPr>
              <a:xfrm>
                <a:off x="9050013" y="1638766"/>
                <a:ext cx="27585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zh-CN" sz="1200" dirty="0"/>
                  <a:t>:</a:t>
                </a:r>
                <a:r>
                  <a:rPr lang="en-US" altLang="zh-CN" sz="1200" dirty="0" err="1"/>
                  <a:t>GaussianImage</a:t>
                </a:r>
                <a:r>
                  <a:rPr lang="en-US" altLang="zh-CN" sz="1200" dirty="0"/>
                  <a:t>: 1000 FPS Image </a:t>
                </a:r>
                <a:r>
                  <a:rPr lang="en-US" altLang="zh-CN" sz="1200" dirty="0" err="1"/>
                  <a:t>Representationand</a:t>
                </a:r>
                <a:r>
                  <a:rPr lang="en-US" altLang="zh-CN" sz="1200" dirty="0"/>
                  <a:t> Compression by 2D Gaussian Splatting</a:t>
                </a:r>
                <a:endParaRPr lang="zh-CN" altLang="en-US" sz="1200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24C6A1C-B293-4102-88A8-984CBFD42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013" y="1638766"/>
                <a:ext cx="2758573" cy="646331"/>
              </a:xfrm>
              <a:prstGeom prst="rect">
                <a:avLst/>
              </a:prstGeom>
              <a:blipFill>
                <a:blip r:embed="rId6"/>
                <a:stretch>
                  <a:fillRect l="-221" t="-943" r="-1106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头: 下 30">
            <a:extLst>
              <a:ext uri="{FF2B5EF4-FFF2-40B4-BE49-F238E27FC236}">
                <a16:creationId xmlns:a16="http://schemas.microsoft.com/office/drawing/2014/main" id="{5B9D5945-AB3B-4E78-9564-0E43438A56B5}"/>
              </a:ext>
            </a:extLst>
          </p:cNvPr>
          <p:cNvSpPr/>
          <p:nvPr/>
        </p:nvSpPr>
        <p:spPr>
          <a:xfrm>
            <a:off x="3459661" y="5193133"/>
            <a:ext cx="311499" cy="3592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ED4B53-8481-4679-B127-6CF386FD6A93}"/>
              </a:ext>
            </a:extLst>
          </p:cNvPr>
          <p:cNvSpPr txBox="1"/>
          <p:nvPr/>
        </p:nvSpPr>
        <p:spPr>
          <a:xfrm>
            <a:off x="1707383" y="5762939"/>
            <a:ext cx="4388617" cy="498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dirty="0"/>
              <a:t>Observation and Deep Gaussian Prior.</a:t>
            </a:r>
          </a:p>
        </p:txBody>
      </p:sp>
    </p:spTree>
    <p:extLst>
      <p:ext uri="{BB962C8B-B14F-4D97-AF65-F5344CB8AC3E}">
        <p14:creationId xmlns:p14="http://schemas.microsoft.com/office/powerpoint/2010/main" val="380128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6F5F4C93-A9C9-F5B2-D1C5-1823B894EEB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27A3ED-69C9-5235-7798-5DE42375003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91533-8B2D-8C7E-FFF8-3454399EBFDF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50808DF-5A19-44FE-043C-493AD2713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D1E0F22-B8E8-B94D-6ECB-51FF22602336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6796D6C-3446-47ED-99A8-7CCA6B9A4A79}"/>
              </a:ext>
            </a:extLst>
          </p:cNvPr>
          <p:cNvSpPr txBox="1"/>
          <p:nvPr/>
        </p:nvSpPr>
        <p:spPr>
          <a:xfrm>
            <a:off x="1655327" y="793828"/>
            <a:ext cx="91249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36D625-D24A-484B-ACEE-D6ACFE7EC10F}"/>
              </a:ext>
            </a:extLst>
          </p:cNvPr>
          <p:cNvSpPr txBox="1"/>
          <p:nvPr/>
        </p:nvSpPr>
        <p:spPr>
          <a:xfrm>
            <a:off x="1055725" y="1485227"/>
            <a:ext cx="5837444" cy="498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cs typeface="+mn-ea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  <a:lvl7pPr>
              <a:defRPr>
                <a:solidFill>
                  <a:schemeClr val="accent6"/>
                </a:solidFill>
              </a:defRPr>
            </a:lvl7pPr>
            <a:lvl8pPr>
              <a:defRPr>
                <a:solidFill>
                  <a:schemeClr val="accent6"/>
                </a:solidFill>
              </a:defRPr>
            </a:lvl8pPr>
            <a:lvl9pPr>
              <a:defRPr>
                <a:solidFill>
                  <a:schemeClr val="accent6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and Deep Gaussian Prior.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6E5ABF-865C-40C6-8B59-2D6846E585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59"/>
          <a:stretch/>
        </p:blipFill>
        <p:spPr>
          <a:xfrm>
            <a:off x="3615411" y="189414"/>
            <a:ext cx="8568215" cy="1413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78DCE0E-642A-4DDF-92D9-8D9AB6C1CC4E}"/>
                  </a:ext>
                </a:extLst>
              </p:cNvPr>
              <p:cNvSpPr txBox="1"/>
              <p:nvPr/>
            </p:nvSpPr>
            <p:spPr>
              <a:xfrm>
                <a:off x="1055725" y="5253846"/>
                <a:ext cx="6641312" cy="13302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rgbClr val="0070C0"/>
                    </a:solidFill>
                    <a:cs typeface="+mn-ea"/>
                  </a:defRPr>
                </a:lvl1pPr>
                <a:lvl2pPr>
                  <a:defRPr>
                    <a:solidFill>
                      <a:schemeClr val="accent6"/>
                    </a:solidFill>
                  </a:defRPr>
                </a:lvl2pPr>
                <a:lvl3pPr>
                  <a:defRPr>
                    <a:solidFill>
                      <a:schemeClr val="accent6"/>
                    </a:solidFill>
                  </a:defRPr>
                </a:lvl3pPr>
                <a:lvl4pPr>
                  <a:defRPr>
                    <a:solidFill>
                      <a:schemeClr val="accent6"/>
                    </a:solidFill>
                  </a:defRPr>
                </a:lvl4pPr>
                <a:lvl5pPr>
                  <a:defRPr>
                    <a:solidFill>
                      <a:schemeClr val="accent6"/>
                    </a:solidFill>
                  </a:defRPr>
                </a:lvl5pPr>
                <a:lvl6pPr>
                  <a:defRPr>
                    <a:solidFill>
                      <a:schemeClr val="accent6"/>
                    </a:solidFill>
                  </a:defRPr>
                </a:lvl6pPr>
                <a:lvl7pPr>
                  <a:defRPr>
                    <a:solidFill>
                      <a:schemeClr val="accent6"/>
                    </a:solidFill>
                  </a:defRPr>
                </a:lvl7pPr>
                <a:lvl8pPr>
                  <a:defRPr>
                    <a:solidFill>
                      <a:schemeClr val="accent6"/>
                    </a:solidFill>
                  </a:defRPr>
                </a:lvl8pPr>
                <a:lvl9pPr>
                  <a:defRPr>
                    <a:solidFill>
                      <a:schemeClr val="accent6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 HR images</a:t>
                </a:r>
                <a:r>
                  <a:rPr lang="zh-CN" altLang="en-U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进行统计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99%</a:t>
                </a:r>
                <a:r>
                  <a:rPr lang="zh-CN" altLang="en-U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0, 2.4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zh-CN" alt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−0.9,1.5</m:t>
                        </m:r>
                      </m:e>
                    </m:d>
                  </m:oMath>
                </a14:m>
                <a:endPara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这三个分布都服从高斯分布</a:t>
                </a:r>
                <a:endPara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78DCE0E-642A-4DDF-92D9-8D9AB6C1C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25" y="5253846"/>
                <a:ext cx="6641312" cy="1330236"/>
              </a:xfrm>
              <a:prstGeom prst="rect">
                <a:avLst/>
              </a:prstGeom>
              <a:blipFill>
                <a:blip r:embed="rId5"/>
                <a:stretch>
                  <a:fillRect l="-734" b="-6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24C6A1C-B293-4102-88A8-984CBFD42D4B}"/>
                  </a:ext>
                </a:extLst>
              </p:cNvPr>
              <p:cNvSpPr txBox="1"/>
              <p:nvPr/>
            </p:nvSpPr>
            <p:spPr>
              <a:xfrm>
                <a:off x="8400422" y="1597612"/>
                <a:ext cx="3783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altLang="zh-CN" sz="1200" dirty="0"/>
                  <a:t>: GaussianImage: 1000 FPS Image Representation and Compression by 2D Gaussian Splatting</a:t>
                </a:r>
                <a:endParaRPr lang="zh-CN" altLang="en-US" sz="1200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24C6A1C-B293-4102-88A8-984CBFD42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22" y="1597612"/>
                <a:ext cx="3783204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68FBF3A-983B-43AD-8F74-2362318B9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38" y="2014106"/>
            <a:ext cx="7733333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18550</TotalTime>
  <Words>1106</Words>
  <Application>Microsoft Office PowerPoint</Application>
  <PresentationFormat>宽屏</PresentationFormat>
  <Paragraphs>144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-apple-system</vt:lpstr>
      <vt:lpstr>Helvetica Neue</vt:lpstr>
      <vt:lpstr>PingFang SC</vt:lpstr>
      <vt:lpstr>等线</vt:lpstr>
      <vt:lpstr>等线 Light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 sun</dc:creator>
  <cp:lastModifiedBy>jehovah xu</cp:lastModifiedBy>
  <cp:revision>151</cp:revision>
  <dcterms:created xsi:type="dcterms:W3CDTF">2023-09-21T06:41:43Z</dcterms:created>
  <dcterms:modified xsi:type="dcterms:W3CDTF">2025-10-24T05:34:33Z</dcterms:modified>
</cp:coreProperties>
</file>