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handoutMasterIdLst>
    <p:handoutMasterId r:id="rId13"/>
  </p:handoutMasterIdLst>
  <p:sldIdLst>
    <p:sldId id="296" r:id="rId4"/>
    <p:sldId id="259" r:id="rId6"/>
    <p:sldId id="293" r:id="rId7"/>
    <p:sldId id="295" r:id="rId8"/>
    <p:sldId id="297" r:id="rId9"/>
    <p:sldId id="294" r:id="rId10"/>
    <p:sldId id="290" r:id="rId11"/>
    <p:sldId id="292"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defaultTextStyle>
  <p:extLst>
    <p:ext uri="{EFAFB233-063F-42B5-8137-9DF3F51BA10A}">
      <p15:sldGuideLst xmlns:p15="http://schemas.microsoft.com/office/powerpoint/2012/main">
        <p15:guide id="1" orient="horz" pos="1438" userDrawn="1">
          <p15:clr>
            <a:srgbClr val="747775"/>
          </p15:clr>
        </p15:guide>
        <p15:guide id="2" pos="2931"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438"/>
        <p:guide pos="293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7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AutoShape 2"/>
          <p:cNvSpPr/>
          <p:nvPr>
            <p:ph type="body" sz="quarter" idx="6" hasCustomPrompt="1"/>
          </p:nvPr>
        </p:nvSpPr>
        <p:spPr>
          <a:xfrm>
            <a:off x="1524000" y="1122363"/>
            <a:ext cx="9144000" cy="2387600"/>
          </a:xfrm>
          <a:prstGeom prst="rect">
            <a:avLst/>
          </a:prstGeom>
          <a:noFill/>
          <a:ln w="12700">
            <a:noFill/>
            <a:prstDash val="solid"/>
          </a:ln>
        </p:spPr>
        <p:txBody>
          <a:bodyPr lIns="91440" tIns="45720" rIns="91440" bIns="45720" anchor="b"/>
          <a:lstStyle>
            <a:lvl1pPr algn="ctr">
              <a:lnSpc>
                <a:spcPct val="92000"/>
              </a:lnSpc>
              <a:defRPr sz="6000" b="0" i="0" u="none" strike="noStrike" spc="0">
                <a:solidFill>
                  <a:srgbClr val="000000">
                    <a:alpha val="100000"/>
                  </a:srgbClr>
                </a:solidFill>
                <a:latin typeface="Noto Sans SC"/>
              </a:defRPr>
            </a:lvl1pPr>
          </a:lstStyle>
          <a:p>
            <a:pPr indent="0" algn="ctr">
              <a:lnSpc>
                <a:spcPct val="92000"/>
              </a:lnSpc>
            </a:pPr>
            <a:r>
              <a:rPr lang="en-US" sz="6000" b="0" i="0" u="none" strike="noStrike">
                <a:solidFill>
                  <a:srgbClr val="000000"/>
                </a:solidFill>
                <a:latin typeface="Noto Sans SC"/>
                <a:ea typeface="Noto Sans SC"/>
                <a:cs typeface="Noto Sans SC"/>
                <a:sym typeface="Noto Sans SC"/>
              </a:rPr>
              <a:t>单击此处编辑母版标题样式</a:t>
            </a:r>
            <a:endParaRPr lang="en-US" sz="60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7" hasCustomPrompt="1"/>
          </p:nvPr>
        </p:nvSpPr>
        <p:spPr>
          <a:xfrm>
            <a:off x="1524000" y="3602038"/>
            <a:ext cx="9144000" cy="1655762"/>
          </a:xfrm>
          <a:prstGeom prst="rect">
            <a:avLst/>
          </a:prstGeom>
          <a:noFill/>
          <a:ln w="12700">
            <a:noFill/>
            <a:prstDash val="solid"/>
          </a:ln>
        </p:spPr>
        <p:txBody>
          <a:bodyPr lIns="91440" tIns="45720" rIns="91440" bIns="45720" anchor="t"/>
          <a:lstStyle>
            <a:lvl1pPr algn="ctr">
              <a:lnSpc>
                <a:spcPct val="92000"/>
              </a:lnSpc>
              <a:defRPr sz="2400" b="0" i="0" u="none" strike="noStrike" spc="0">
                <a:solidFill>
                  <a:srgbClr val="000000">
                    <a:alpha val="100000"/>
                  </a:srgbClr>
                </a:solidFill>
                <a:latin typeface="Noto Sans SC"/>
              </a:defRPr>
            </a:lvl1pPr>
          </a:lstStyle>
          <a:p>
            <a:pPr indent="0" algn="ctr">
              <a:lnSpc>
                <a:spcPct val="92000"/>
              </a:lnSpc>
            </a:pPr>
            <a:r>
              <a:rPr lang="en-US" sz="2400" b="0" i="0" u="none" strike="noStrike">
                <a:solidFill>
                  <a:srgbClr val="000000"/>
                </a:solidFill>
                <a:latin typeface="Noto Sans SC"/>
                <a:ea typeface="Noto Sans SC"/>
                <a:cs typeface="Noto Sans SC"/>
                <a:sym typeface="Noto Sans SC"/>
              </a:rPr>
              <a:t>单击此处编辑母版副标题样式</a:t>
            </a:r>
            <a:endParaRPr lang="en-US" sz="2400" b="0" i="0" u="none" strike="noStrike">
              <a:solidFill>
                <a:srgbClr val="000000"/>
              </a:solidFill>
              <a:latin typeface="Noto Sans SC"/>
              <a:ea typeface="Noto Sans SC"/>
              <a:cs typeface="Noto Sans SC"/>
              <a:sym typeface="Noto Sans SC"/>
            </a:endParaRPr>
          </a:p>
        </p:txBody>
      </p:sp>
      <p:sp>
        <p:nvSpPr>
          <p:cNvPr id="4" name="AutoShape 4"/>
          <p:cNvSpPr/>
          <p:nvPr>
            <p:ph type="body" sz="quarter" idx="8"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5" name="AutoShape 5"/>
          <p:cNvSpPr/>
          <p:nvPr>
            <p:ph type="body" sz="quarter" idx="9"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6" name="AutoShape 6"/>
          <p:cNvSpPr/>
          <p:nvPr>
            <p:ph type="body" sz="quarter" idx="10"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和内容">
    <p:spTree>
      <p:nvGrpSpPr>
        <p:cNvPr id="1" name=""/>
        <p:cNvGrpSpPr/>
        <p:nvPr/>
      </p:nvGrpSpPr>
      <p:grpSpPr>
        <a:xfrm>
          <a:off x="0" y="0"/>
          <a:ext cx="0" cy="0"/>
          <a:chOff x="0" y="0"/>
          <a:chExt cx="0" cy="0"/>
        </a:xfrm>
      </p:grpSpPr>
      <p:sp>
        <p:nvSpPr>
          <p:cNvPr id="2" name="AutoShape 2"/>
          <p:cNvSpPr/>
          <p:nvPr>
            <p:ph type="body" sz="quarter" idx="11" hasCustomPrompt="1"/>
          </p:nvPr>
        </p:nvSpPr>
        <p:spPr>
          <a:xfrm>
            <a:off x="838200" y="365125"/>
            <a:ext cx="10515600" cy="1325563"/>
          </a:xfrm>
          <a:prstGeom prst="rect">
            <a:avLst/>
          </a:prstGeom>
          <a:noFill/>
          <a:ln w="12700">
            <a:noFill/>
            <a:prstDash val="solid"/>
          </a:ln>
        </p:spPr>
        <p:txBody>
          <a:bodyPr lIns="91440" tIns="45720" rIns="91440" bIns="45720" anchor="ctr"/>
          <a:lstStyle>
            <a:lvl1pPr algn="l">
              <a:lnSpc>
                <a:spcPct val="92000"/>
              </a:lnSpc>
              <a:defRPr sz="4400" b="0" i="0" u="none" strike="noStrike" spc="0">
                <a:solidFill>
                  <a:srgbClr val="000000">
                    <a:alpha val="100000"/>
                  </a:srgbClr>
                </a:solidFill>
                <a:latin typeface="Noto Sans SC"/>
              </a:defRPr>
            </a:lvl1pPr>
          </a:lstStyle>
          <a:p>
            <a:pPr indent="0" algn="l">
              <a:lnSpc>
                <a:spcPct val="92000"/>
              </a:lnSpc>
            </a:pPr>
            <a:r>
              <a:rPr lang="en-US" sz="4400" b="0" i="0" u="none" strike="noStrike">
                <a:solidFill>
                  <a:srgbClr val="000000"/>
                </a:solidFill>
                <a:latin typeface="Noto Sans SC"/>
                <a:ea typeface="Noto Sans SC"/>
                <a:cs typeface="Noto Sans SC"/>
                <a:sym typeface="Noto Sans SC"/>
              </a:rPr>
              <a:t>单击此处编辑母版标题样式</a:t>
            </a:r>
            <a:endParaRPr lang="en-US" sz="44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12"/>
          </p:nvPr>
        </p:nvSpPr>
        <p:spPr>
          <a:xfrm>
            <a:off x="838200" y="1825625"/>
            <a:ext cx="10515600" cy="4351338"/>
          </a:xfrm>
          <a:prstGeom prst="rect">
            <a:avLst/>
          </a:prstGeom>
          <a:noFill/>
          <a:ln w="12700">
            <a:noFill/>
            <a:prstDash val="solid"/>
          </a:ln>
        </p:spPr>
        <p:txBody>
          <a:bodyPr lIns="91440" tIns="45720" rIns="91440" bIns="45720" anchor="t"/>
          <a:lstStyle>
            <a:lvl1pPr algn="l">
              <a:lnSpc>
                <a:spcPct val="92000"/>
              </a:lnSpc>
              <a:defRPr sz="2800" b="0" i="0" u="none" strike="noStrike" spc="0">
                <a:solidFill>
                  <a:srgbClr val="000000">
                    <a:alpha val="100000"/>
                  </a:srgbClr>
                </a:solidFill>
                <a:latin typeface="Noto Sans SC"/>
              </a:defRPr>
            </a:lvl1pPr>
          </a:lstStyle>
          <a:p>
            <a:pPr marL="355600" indent="-355600" algn="l">
              <a:lnSpc>
                <a:spcPct val="92000"/>
              </a:lnSpc>
              <a:buClr>
                <a:srgbClr val="000000"/>
              </a:buClr>
              <a:buChar char="•"/>
            </a:pPr>
            <a:r>
              <a:rPr lang="en-US" sz="2800" b="0" i="0" u="none" strike="noStrike">
                <a:solidFill>
                  <a:srgbClr val="000000"/>
                </a:solidFill>
                <a:latin typeface="Noto Sans SC"/>
                <a:ea typeface="Noto Sans SC"/>
                <a:cs typeface="Noto Sans SC"/>
                <a:sym typeface="Noto Sans SC"/>
              </a:rPr>
              <a:t>单击此处编辑母版文本样式</a:t>
            </a:r>
            <a:endParaRPr lang="en-US" sz="2800" b="0" i="0" u="none" strike="noStrike">
              <a:solidFill>
                <a:srgbClr val="000000"/>
              </a:solidFill>
              <a:latin typeface="Noto Sans SC"/>
              <a:ea typeface="Noto Sans SC"/>
              <a:cs typeface="Noto Sans SC"/>
              <a:sym typeface="Noto Sans SC"/>
            </a:endParaRPr>
          </a:p>
          <a:p>
            <a:pPr marL="762000" lvl="1" indent="-304800" algn="l">
              <a:lnSpc>
                <a:spcPct val="92000"/>
              </a:lnSpc>
              <a:buClr>
                <a:srgbClr val="000000"/>
              </a:buClr>
              <a:buChar char="•"/>
            </a:pPr>
            <a:r>
              <a:rPr lang="en-US" sz="2400" b="0" i="0" u="none" strike="noStrike">
                <a:solidFill>
                  <a:srgbClr val="000000"/>
                </a:solidFill>
                <a:latin typeface="Noto Sans SC"/>
                <a:ea typeface="Noto Sans SC"/>
                <a:cs typeface="Noto Sans SC"/>
                <a:sym typeface="Noto Sans SC"/>
              </a:rPr>
              <a:t>二级</a:t>
            </a:r>
            <a:endParaRPr lang="en-US" sz="2400" b="0" i="0" u="none" strike="noStrike">
              <a:solidFill>
                <a:srgbClr val="000000"/>
              </a:solidFill>
              <a:latin typeface="Noto Sans SC"/>
              <a:ea typeface="Noto Sans SC"/>
              <a:cs typeface="Noto Sans SC"/>
              <a:sym typeface="Noto Sans SC"/>
            </a:endParaRPr>
          </a:p>
          <a:p>
            <a:pPr marL="1168400" lvl="2"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三级</a:t>
            </a:r>
            <a:endParaRPr lang="en-US" sz="2000" b="0" i="0" u="none" strike="noStrike">
              <a:solidFill>
                <a:srgbClr val="000000"/>
              </a:solidFill>
              <a:latin typeface="Noto Sans SC"/>
              <a:ea typeface="Noto Sans SC"/>
              <a:cs typeface="Noto Sans SC"/>
              <a:sym typeface="Noto Sans SC"/>
            </a:endParaRPr>
          </a:p>
          <a:p>
            <a:pPr marL="1600200" lvl="3"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四级</a:t>
            </a:r>
            <a:endParaRPr lang="en-US" sz="1800" b="0" i="0" u="none" strike="noStrike">
              <a:solidFill>
                <a:srgbClr val="000000"/>
              </a:solidFill>
              <a:latin typeface="Noto Sans SC"/>
              <a:ea typeface="Noto Sans SC"/>
              <a:cs typeface="Noto Sans SC"/>
              <a:sym typeface="Noto Sans SC"/>
            </a:endParaRPr>
          </a:p>
          <a:p>
            <a:pPr marL="2057400" lvl="4"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五级</a:t>
            </a:r>
            <a:endParaRPr lang="en-US" sz="1800" b="0" i="0" u="none" strike="noStrike">
              <a:solidFill>
                <a:srgbClr val="000000"/>
              </a:solidFill>
              <a:latin typeface="Noto Sans SC"/>
              <a:ea typeface="Noto Sans SC"/>
              <a:cs typeface="Noto Sans SC"/>
              <a:sym typeface="Noto Sans SC"/>
            </a:endParaRPr>
          </a:p>
        </p:txBody>
      </p:sp>
      <p:sp>
        <p:nvSpPr>
          <p:cNvPr id="4" name="AutoShape 4"/>
          <p:cNvSpPr/>
          <p:nvPr>
            <p:ph type="body" sz="quarter" idx="13"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5" name="AutoShape 5"/>
          <p:cNvSpPr/>
          <p:nvPr>
            <p:ph type="body" sz="quarter" idx="14"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6" name="AutoShape 6"/>
          <p:cNvSpPr/>
          <p:nvPr>
            <p:ph type="body" sz="quarter" idx="15"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节标题">
    <p:spTree>
      <p:nvGrpSpPr>
        <p:cNvPr id="1" name=""/>
        <p:cNvGrpSpPr/>
        <p:nvPr/>
      </p:nvGrpSpPr>
      <p:grpSpPr>
        <a:xfrm>
          <a:off x="0" y="0"/>
          <a:ext cx="0" cy="0"/>
          <a:chOff x="0" y="0"/>
          <a:chExt cx="0" cy="0"/>
        </a:xfrm>
      </p:grpSpPr>
      <p:sp>
        <p:nvSpPr>
          <p:cNvPr id="2" name="AutoShape 2"/>
          <p:cNvSpPr/>
          <p:nvPr>
            <p:ph type="body" sz="quarter" idx="16" hasCustomPrompt="1"/>
          </p:nvPr>
        </p:nvSpPr>
        <p:spPr>
          <a:xfrm>
            <a:off x="831850" y="1709738"/>
            <a:ext cx="10515600" cy="2852737"/>
          </a:xfrm>
          <a:prstGeom prst="rect">
            <a:avLst/>
          </a:prstGeom>
          <a:noFill/>
          <a:ln w="12700">
            <a:noFill/>
            <a:prstDash val="solid"/>
          </a:ln>
        </p:spPr>
        <p:txBody>
          <a:bodyPr lIns="91440" tIns="45720" rIns="91440" bIns="45720" anchor="b"/>
          <a:lstStyle>
            <a:lvl1pPr algn="l">
              <a:lnSpc>
                <a:spcPct val="92000"/>
              </a:lnSpc>
              <a:defRPr sz="6000" b="0" i="0" u="none" strike="noStrike" spc="0">
                <a:solidFill>
                  <a:srgbClr val="000000">
                    <a:alpha val="100000"/>
                  </a:srgbClr>
                </a:solidFill>
                <a:latin typeface="Noto Sans SC"/>
              </a:defRPr>
            </a:lvl1pPr>
          </a:lstStyle>
          <a:p>
            <a:pPr indent="0" algn="l">
              <a:lnSpc>
                <a:spcPct val="92000"/>
              </a:lnSpc>
            </a:pPr>
            <a:r>
              <a:rPr lang="en-US" sz="6000" b="0" i="0" u="none" strike="noStrike">
                <a:solidFill>
                  <a:srgbClr val="000000"/>
                </a:solidFill>
                <a:latin typeface="Noto Sans SC"/>
                <a:ea typeface="Noto Sans SC"/>
                <a:cs typeface="Noto Sans SC"/>
                <a:sym typeface="Noto Sans SC"/>
              </a:rPr>
              <a:t>单击此处编辑母版标题样式</a:t>
            </a:r>
            <a:endParaRPr lang="en-US" sz="60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17"/>
          </p:nvPr>
        </p:nvSpPr>
        <p:spPr>
          <a:xfrm>
            <a:off x="831850" y="4589463"/>
            <a:ext cx="10515600" cy="1500187"/>
          </a:xfrm>
          <a:prstGeom prst="rect">
            <a:avLst/>
          </a:prstGeom>
          <a:noFill/>
          <a:ln w="12700">
            <a:noFill/>
            <a:prstDash val="solid"/>
          </a:ln>
        </p:spPr>
        <p:txBody>
          <a:bodyPr lIns="91440" tIns="45720" rIns="91440" bIns="45720" anchor="t"/>
          <a:lstStyle>
            <a:lvl1pPr algn="l">
              <a:lnSpc>
                <a:spcPct val="92000"/>
              </a:lnSpc>
              <a:defRPr sz="2400" b="0" i="0" u="none" strike="noStrike" spc="0">
                <a:solidFill>
                  <a:srgbClr val="898989">
                    <a:alpha val="100000"/>
                  </a:srgbClr>
                </a:solidFill>
                <a:latin typeface="Noto Sans SC"/>
              </a:defRPr>
            </a:lvl1pPr>
          </a:lstStyle>
          <a:p>
            <a:pPr indent="0" algn="l">
              <a:lnSpc>
                <a:spcPct val="92000"/>
              </a:lnSpc>
            </a:pPr>
            <a:r>
              <a:rPr lang="en-US" sz="2400" b="0" i="0" u="none" strike="noStrike">
                <a:solidFill>
                  <a:srgbClr val="898989"/>
                </a:solidFill>
                <a:latin typeface="Noto Sans SC"/>
                <a:ea typeface="Noto Sans SC"/>
                <a:cs typeface="Noto Sans SC"/>
                <a:sym typeface="Noto Sans SC"/>
              </a:rPr>
              <a:t>单击此处编辑母版文本样式</a:t>
            </a:r>
            <a:endParaRPr lang="en-US" sz="2400" b="0" i="0" u="none" strike="noStrike">
              <a:solidFill>
                <a:srgbClr val="898989"/>
              </a:solidFill>
              <a:latin typeface="Noto Sans SC"/>
              <a:ea typeface="Noto Sans SC"/>
              <a:cs typeface="Noto Sans SC"/>
              <a:sym typeface="Noto Sans SC"/>
            </a:endParaRPr>
          </a:p>
        </p:txBody>
      </p:sp>
      <p:sp>
        <p:nvSpPr>
          <p:cNvPr id="4" name="AutoShape 4"/>
          <p:cNvSpPr/>
          <p:nvPr>
            <p:ph type="body" sz="quarter" idx="18"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5" name="AutoShape 5"/>
          <p:cNvSpPr/>
          <p:nvPr>
            <p:ph type="body" sz="quarter" idx="19"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6" name="AutoShape 6"/>
          <p:cNvSpPr/>
          <p:nvPr>
            <p:ph type="body" sz="quarter" idx="20"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两栏内容">
    <p:spTree>
      <p:nvGrpSpPr>
        <p:cNvPr id="1" name=""/>
        <p:cNvGrpSpPr/>
        <p:nvPr/>
      </p:nvGrpSpPr>
      <p:grpSpPr>
        <a:xfrm>
          <a:off x="0" y="0"/>
          <a:ext cx="0" cy="0"/>
          <a:chOff x="0" y="0"/>
          <a:chExt cx="0" cy="0"/>
        </a:xfrm>
      </p:grpSpPr>
      <p:sp>
        <p:nvSpPr>
          <p:cNvPr id="2" name="AutoShape 2"/>
          <p:cNvSpPr/>
          <p:nvPr>
            <p:ph type="body" sz="quarter" idx="21" hasCustomPrompt="1"/>
          </p:nvPr>
        </p:nvSpPr>
        <p:spPr>
          <a:xfrm>
            <a:off x="838200" y="365125"/>
            <a:ext cx="10515600" cy="1325563"/>
          </a:xfrm>
          <a:prstGeom prst="rect">
            <a:avLst/>
          </a:prstGeom>
          <a:noFill/>
          <a:ln w="12700">
            <a:noFill/>
            <a:prstDash val="solid"/>
          </a:ln>
        </p:spPr>
        <p:txBody>
          <a:bodyPr lIns="91440" tIns="45720" rIns="91440" bIns="45720" anchor="ctr"/>
          <a:lstStyle>
            <a:lvl1pPr algn="l">
              <a:lnSpc>
                <a:spcPct val="92000"/>
              </a:lnSpc>
              <a:defRPr sz="4400" b="0" i="0" u="none" strike="noStrike" spc="0">
                <a:solidFill>
                  <a:srgbClr val="000000">
                    <a:alpha val="100000"/>
                  </a:srgbClr>
                </a:solidFill>
                <a:latin typeface="Noto Sans SC"/>
              </a:defRPr>
            </a:lvl1pPr>
          </a:lstStyle>
          <a:p>
            <a:pPr indent="0" algn="l">
              <a:lnSpc>
                <a:spcPct val="92000"/>
              </a:lnSpc>
            </a:pPr>
            <a:r>
              <a:rPr lang="en-US" sz="4400" b="0" i="0" u="none" strike="noStrike">
                <a:solidFill>
                  <a:srgbClr val="000000"/>
                </a:solidFill>
                <a:latin typeface="Noto Sans SC"/>
                <a:ea typeface="Noto Sans SC"/>
                <a:cs typeface="Noto Sans SC"/>
                <a:sym typeface="Noto Sans SC"/>
              </a:rPr>
              <a:t>单击此处编辑母版标题样式</a:t>
            </a:r>
            <a:endParaRPr lang="en-US" sz="44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22"/>
          </p:nvPr>
        </p:nvSpPr>
        <p:spPr>
          <a:xfrm>
            <a:off x="838200" y="1825625"/>
            <a:ext cx="5181600" cy="4351338"/>
          </a:xfrm>
          <a:prstGeom prst="rect">
            <a:avLst/>
          </a:prstGeom>
          <a:noFill/>
          <a:ln w="12700">
            <a:noFill/>
            <a:prstDash val="solid"/>
          </a:ln>
        </p:spPr>
        <p:txBody>
          <a:bodyPr lIns="91440" tIns="45720" rIns="91440" bIns="45720" anchor="t"/>
          <a:lstStyle>
            <a:lvl1pPr algn="l">
              <a:lnSpc>
                <a:spcPct val="92000"/>
              </a:lnSpc>
              <a:defRPr sz="2800" b="0" i="0" u="none" strike="noStrike" spc="0">
                <a:solidFill>
                  <a:srgbClr val="000000">
                    <a:alpha val="100000"/>
                  </a:srgbClr>
                </a:solidFill>
                <a:latin typeface="Noto Sans SC"/>
              </a:defRPr>
            </a:lvl1pPr>
          </a:lstStyle>
          <a:p>
            <a:pPr marL="355600" indent="-355600" algn="l">
              <a:lnSpc>
                <a:spcPct val="92000"/>
              </a:lnSpc>
              <a:buClr>
                <a:srgbClr val="000000"/>
              </a:buClr>
              <a:buChar char="•"/>
            </a:pPr>
            <a:r>
              <a:rPr lang="en-US" sz="2800" b="0" i="0" u="none" strike="noStrike">
                <a:solidFill>
                  <a:srgbClr val="000000"/>
                </a:solidFill>
                <a:latin typeface="Noto Sans SC"/>
                <a:ea typeface="Noto Sans SC"/>
                <a:cs typeface="Noto Sans SC"/>
                <a:sym typeface="Noto Sans SC"/>
              </a:rPr>
              <a:t>单击此处编辑母版文本样式</a:t>
            </a:r>
            <a:endParaRPr lang="en-US" sz="2800" b="0" i="0" u="none" strike="noStrike">
              <a:solidFill>
                <a:srgbClr val="000000"/>
              </a:solidFill>
              <a:latin typeface="Noto Sans SC"/>
              <a:ea typeface="Noto Sans SC"/>
              <a:cs typeface="Noto Sans SC"/>
              <a:sym typeface="Noto Sans SC"/>
            </a:endParaRPr>
          </a:p>
          <a:p>
            <a:pPr marL="762000" lvl="1" indent="-304800" algn="l">
              <a:lnSpc>
                <a:spcPct val="92000"/>
              </a:lnSpc>
              <a:buClr>
                <a:srgbClr val="000000"/>
              </a:buClr>
              <a:buChar char="•"/>
            </a:pPr>
            <a:r>
              <a:rPr lang="en-US" sz="2400" b="0" i="0" u="none" strike="noStrike">
                <a:solidFill>
                  <a:srgbClr val="000000"/>
                </a:solidFill>
                <a:latin typeface="Noto Sans SC"/>
                <a:ea typeface="Noto Sans SC"/>
                <a:cs typeface="Noto Sans SC"/>
                <a:sym typeface="Noto Sans SC"/>
              </a:rPr>
              <a:t>二级</a:t>
            </a:r>
            <a:endParaRPr lang="en-US" sz="2400" b="0" i="0" u="none" strike="noStrike">
              <a:solidFill>
                <a:srgbClr val="000000"/>
              </a:solidFill>
              <a:latin typeface="Noto Sans SC"/>
              <a:ea typeface="Noto Sans SC"/>
              <a:cs typeface="Noto Sans SC"/>
              <a:sym typeface="Noto Sans SC"/>
            </a:endParaRPr>
          </a:p>
          <a:p>
            <a:pPr marL="1168400" lvl="2"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三级</a:t>
            </a:r>
            <a:endParaRPr lang="en-US" sz="2000" b="0" i="0" u="none" strike="noStrike">
              <a:solidFill>
                <a:srgbClr val="000000"/>
              </a:solidFill>
              <a:latin typeface="Noto Sans SC"/>
              <a:ea typeface="Noto Sans SC"/>
              <a:cs typeface="Noto Sans SC"/>
              <a:sym typeface="Noto Sans SC"/>
            </a:endParaRPr>
          </a:p>
          <a:p>
            <a:pPr marL="1600200" lvl="3"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四级</a:t>
            </a:r>
            <a:endParaRPr lang="en-US" sz="1800" b="0" i="0" u="none" strike="noStrike">
              <a:solidFill>
                <a:srgbClr val="000000"/>
              </a:solidFill>
              <a:latin typeface="Noto Sans SC"/>
              <a:ea typeface="Noto Sans SC"/>
              <a:cs typeface="Noto Sans SC"/>
              <a:sym typeface="Noto Sans SC"/>
            </a:endParaRPr>
          </a:p>
          <a:p>
            <a:pPr marL="2057400" lvl="4"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五级</a:t>
            </a:r>
            <a:endParaRPr lang="en-US" sz="1800" b="0" i="0" u="none" strike="noStrike">
              <a:solidFill>
                <a:srgbClr val="000000"/>
              </a:solidFill>
              <a:latin typeface="Noto Sans SC"/>
              <a:ea typeface="Noto Sans SC"/>
              <a:cs typeface="Noto Sans SC"/>
              <a:sym typeface="Noto Sans SC"/>
            </a:endParaRPr>
          </a:p>
        </p:txBody>
      </p:sp>
      <p:sp>
        <p:nvSpPr>
          <p:cNvPr id="4" name="AutoShape 4"/>
          <p:cNvSpPr/>
          <p:nvPr>
            <p:ph type="body" sz="quarter" idx="23"/>
          </p:nvPr>
        </p:nvSpPr>
        <p:spPr>
          <a:xfrm>
            <a:off x="6172200" y="1825625"/>
            <a:ext cx="5181600" cy="4351338"/>
          </a:xfrm>
          <a:prstGeom prst="rect">
            <a:avLst/>
          </a:prstGeom>
          <a:noFill/>
          <a:ln w="12700">
            <a:noFill/>
            <a:prstDash val="solid"/>
          </a:ln>
        </p:spPr>
        <p:txBody>
          <a:bodyPr lIns="91440" tIns="45720" rIns="91440" bIns="45720" anchor="t"/>
          <a:lstStyle>
            <a:lvl1pPr algn="l">
              <a:lnSpc>
                <a:spcPct val="92000"/>
              </a:lnSpc>
              <a:defRPr sz="2800" b="0" i="0" u="none" strike="noStrike" spc="0">
                <a:solidFill>
                  <a:srgbClr val="000000">
                    <a:alpha val="100000"/>
                  </a:srgbClr>
                </a:solidFill>
                <a:latin typeface="Noto Sans SC"/>
              </a:defRPr>
            </a:lvl1pPr>
          </a:lstStyle>
          <a:p>
            <a:pPr marL="355600" indent="-355600" algn="l">
              <a:lnSpc>
                <a:spcPct val="92000"/>
              </a:lnSpc>
              <a:buClr>
                <a:srgbClr val="000000"/>
              </a:buClr>
              <a:buChar char="•"/>
            </a:pPr>
            <a:r>
              <a:rPr lang="en-US" sz="2800" b="0" i="0" u="none" strike="noStrike">
                <a:solidFill>
                  <a:srgbClr val="000000"/>
                </a:solidFill>
                <a:latin typeface="Noto Sans SC"/>
                <a:ea typeface="Noto Sans SC"/>
                <a:cs typeface="Noto Sans SC"/>
                <a:sym typeface="Noto Sans SC"/>
              </a:rPr>
              <a:t>单击此处编辑母版文本样式</a:t>
            </a:r>
            <a:endParaRPr lang="en-US" sz="2800" b="0" i="0" u="none" strike="noStrike">
              <a:solidFill>
                <a:srgbClr val="000000"/>
              </a:solidFill>
              <a:latin typeface="Noto Sans SC"/>
              <a:ea typeface="Noto Sans SC"/>
              <a:cs typeface="Noto Sans SC"/>
              <a:sym typeface="Noto Sans SC"/>
            </a:endParaRPr>
          </a:p>
          <a:p>
            <a:pPr marL="762000" lvl="1" indent="-304800" algn="l">
              <a:lnSpc>
                <a:spcPct val="92000"/>
              </a:lnSpc>
              <a:buClr>
                <a:srgbClr val="000000"/>
              </a:buClr>
              <a:buChar char="•"/>
            </a:pPr>
            <a:r>
              <a:rPr lang="en-US" sz="2400" b="0" i="0" u="none" strike="noStrike">
                <a:solidFill>
                  <a:srgbClr val="000000"/>
                </a:solidFill>
                <a:latin typeface="Noto Sans SC"/>
                <a:ea typeface="Noto Sans SC"/>
                <a:cs typeface="Noto Sans SC"/>
                <a:sym typeface="Noto Sans SC"/>
              </a:rPr>
              <a:t>二级</a:t>
            </a:r>
            <a:endParaRPr lang="en-US" sz="2400" b="0" i="0" u="none" strike="noStrike">
              <a:solidFill>
                <a:srgbClr val="000000"/>
              </a:solidFill>
              <a:latin typeface="Noto Sans SC"/>
              <a:ea typeface="Noto Sans SC"/>
              <a:cs typeface="Noto Sans SC"/>
              <a:sym typeface="Noto Sans SC"/>
            </a:endParaRPr>
          </a:p>
          <a:p>
            <a:pPr marL="1168400" lvl="2"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三级</a:t>
            </a:r>
            <a:endParaRPr lang="en-US" sz="2000" b="0" i="0" u="none" strike="noStrike">
              <a:solidFill>
                <a:srgbClr val="000000"/>
              </a:solidFill>
              <a:latin typeface="Noto Sans SC"/>
              <a:ea typeface="Noto Sans SC"/>
              <a:cs typeface="Noto Sans SC"/>
              <a:sym typeface="Noto Sans SC"/>
            </a:endParaRPr>
          </a:p>
          <a:p>
            <a:pPr marL="1600200" lvl="3"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四级</a:t>
            </a:r>
            <a:endParaRPr lang="en-US" sz="1800" b="0" i="0" u="none" strike="noStrike">
              <a:solidFill>
                <a:srgbClr val="000000"/>
              </a:solidFill>
              <a:latin typeface="Noto Sans SC"/>
              <a:ea typeface="Noto Sans SC"/>
              <a:cs typeface="Noto Sans SC"/>
              <a:sym typeface="Noto Sans SC"/>
            </a:endParaRPr>
          </a:p>
          <a:p>
            <a:pPr marL="2057400" lvl="4"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五级</a:t>
            </a:r>
            <a:endParaRPr lang="en-US" sz="1800" b="0" i="0" u="none" strike="noStrike">
              <a:solidFill>
                <a:srgbClr val="000000"/>
              </a:solidFill>
              <a:latin typeface="Noto Sans SC"/>
              <a:ea typeface="Noto Sans SC"/>
              <a:cs typeface="Noto Sans SC"/>
              <a:sym typeface="Noto Sans SC"/>
            </a:endParaRPr>
          </a:p>
        </p:txBody>
      </p:sp>
      <p:sp>
        <p:nvSpPr>
          <p:cNvPr id="5" name="AutoShape 5"/>
          <p:cNvSpPr/>
          <p:nvPr>
            <p:ph type="body" sz="quarter" idx="24"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6" name="AutoShape 6"/>
          <p:cNvSpPr/>
          <p:nvPr>
            <p:ph type="body" sz="quarter" idx="25"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7" name="AutoShape 7"/>
          <p:cNvSpPr/>
          <p:nvPr>
            <p:ph type="body" sz="quarter" idx="26"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比较">
    <p:spTree>
      <p:nvGrpSpPr>
        <p:cNvPr id="1" name=""/>
        <p:cNvGrpSpPr/>
        <p:nvPr/>
      </p:nvGrpSpPr>
      <p:grpSpPr>
        <a:xfrm>
          <a:off x="0" y="0"/>
          <a:ext cx="0" cy="0"/>
          <a:chOff x="0" y="0"/>
          <a:chExt cx="0" cy="0"/>
        </a:xfrm>
      </p:grpSpPr>
      <p:sp>
        <p:nvSpPr>
          <p:cNvPr id="2" name="AutoShape 2"/>
          <p:cNvSpPr/>
          <p:nvPr>
            <p:ph type="body" sz="quarter" idx="27" hasCustomPrompt="1"/>
          </p:nvPr>
        </p:nvSpPr>
        <p:spPr>
          <a:xfrm>
            <a:off x="839788" y="365125"/>
            <a:ext cx="10515600" cy="1325563"/>
          </a:xfrm>
          <a:prstGeom prst="rect">
            <a:avLst/>
          </a:prstGeom>
          <a:noFill/>
          <a:ln w="12700">
            <a:noFill/>
            <a:prstDash val="solid"/>
          </a:ln>
        </p:spPr>
        <p:txBody>
          <a:bodyPr lIns="91440" tIns="45720" rIns="91440" bIns="45720" anchor="ctr"/>
          <a:lstStyle>
            <a:lvl1pPr algn="l">
              <a:lnSpc>
                <a:spcPct val="92000"/>
              </a:lnSpc>
              <a:defRPr sz="4400" b="0" i="0" u="none" strike="noStrike" spc="0">
                <a:solidFill>
                  <a:srgbClr val="000000">
                    <a:alpha val="100000"/>
                  </a:srgbClr>
                </a:solidFill>
                <a:latin typeface="Noto Sans SC"/>
              </a:defRPr>
            </a:lvl1pPr>
          </a:lstStyle>
          <a:p>
            <a:pPr indent="0" algn="l">
              <a:lnSpc>
                <a:spcPct val="92000"/>
              </a:lnSpc>
            </a:pPr>
            <a:r>
              <a:rPr lang="en-US" sz="4400" b="0" i="0" u="none" strike="noStrike">
                <a:solidFill>
                  <a:srgbClr val="000000"/>
                </a:solidFill>
                <a:latin typeface="Noto Sans SC"/>
                <a:ea typeface="Noto Sans SC"/>
                <a:cs typeface="Noto Sans SC"/>
                <a:sym typeface="Noto Sans SC"/>
              </a:rPr>
              <a:t>单击此处编辑母版标题样式</a:t>
            </a:r>
            <a:endParaRPr lang="en-US" sz="44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28"/>
          </p:nvPr>
        </p:nvSpPr>
        <p:spPr>
          <a:xfrm>
            <a:off x="839788" y="1681163"/>
            <a:ext cx="5157787" cy="823912"/>
          </a:xfrm>
          <a:prstGeom prst="rect">
            <a:avLst/>
          </a:prstGeom>
          <a:noFill/>
          <a:ln w="12700">
            <a:noFill/>
            <a:prstDash val="solid"/>
          </a:ln>
        </p:spPr>
        <p:txBody>
          <a:bodyPr lIns="91440" tIns="45720" rIns="91440" bIns="45720" anchor="b"/>
          <a:lstStyle>
            <a:lvl1pPr algn="l">
              <a:lnSpc>
                <a:spcPct val="92000"/>
              </a:lnSpc>
              <a:defRPr sz="2400" b="1" i="0" u="none" strike="noStrike" spc="0">
                <a:solidFill>
                  <a:srgbClr val="000000">
                    <a:alpha val="100000"/>
                  </a:srgbClr>
                </a:solidFill>
                <a:latin typeface="Noto Sans SC"/>
              </a:defRPr>
            </a:lvl1pPr>
          </a:lstStyle>
          <a:p>
            <a:pPr indent="0" algn="l">
              <a:lnSpc>
                <a:spcPct val="92000"/>
              </a:lnSpc>
            </a:pPr>
            <a:r>
              <a:rPr lang="en-US" sz="2400" b="1" i="0" u="none" strike="noStrike">
                <a:solidFill>
                  <a:srgbClr val="000000"/>
                </a:solidFill>
                <a:latin typeface="Noto Sans SC"/>
                <a:ea typeface="Noto Sans SC"/>
                <a:cs typeface="Noto Sans SC"/>
                <a:sym typeface="Noto Sans SC"/>
              </a:rPr>
              <a:t>单击此处编辑母版文本样式</a:t>
            </a:r>
            <a:endParaRPr lang="en-US" sz="2400" b="1" i="0" u="none" strike="noStrike">
              <a:solidFill>
                <a:srgbClr val="000000"/>
              </a:solidFill>
              <a:latin typeface="Noto Sans SC"/>
              <a:ea typeface="Noto Sans SC"/>
              <a:cs typeface="Noto Sans SC"/>
              <a:sym typeface="Noto Sans SC"/>
            </a:endParaRPr>
          </a:p>
        </p:txBody>
      </p:sp>
      <p:sp>
        <p:nvSpPr>
          <p:cNvPr id="4" name="AutoShape 4"/>
          <p:cNvSpPr/>
          <p:nvPr>
            <p:ph type="body" sz="quarter" idx="29"/>
          </p:nvPr>
        </p:nvSpPr>
        <p:spPr>
          <a:xfrm>
            <a:off x="839788" y="2505075"/>
            <a:ext cx="5157787" cy="3684588"/>
          </a:xfrm>
          <a:prstGeom prst="rect">
            <a:avLst/>
          </a:prstGeom>
          <a:noFill/>
          <a:ln w="12700">
            <a:noFill/>
            <a:prstDash val="solid"/>
          </a:ln>
        </p:spPr>
        <p:txBody>
          <a:bodyPr lIns="91440" tIns="45720" rIns="91440" bIns="45720" anchor="t"/>
          <a:lstStyle>
            <a:lvl1pPr algn="l">
              <a:lnSpc>
                <a:spcPct val="92000"/>
              </a:lnSpc>
              <a:defRPr sz="2800" b="0" i="0" u="none" strike="noStrike" spc="0">
                <a:solidFill>
                  <a:srgbClr val="000000">
                    <a:alpha val="100000"/>
                  </a:srgbClr>
                </a:solidFill>
                <a:latin typeface="Noto Sans SC"/>
              </a:defRPr>
            </a:lvl1pPr>
          </a:lstStyle>
          <a:p>
            <a:pPr marL="355600" indent="-355600" algn="l">
              <a:lnSpc>
                <a:spcPct val="92000"/>
              </a:lnSpc>
              <a:buClr>
                <a:srgbClr val="000000"/>
              </a:buClr>
              <a:buChar char="•"/>
            </a:pPr>
            <a:r>
              <a:rPr lang="en-US" sz="2800" b="0" i="0" u="none" strike="noStrike">
                <a:solidFill>
                  <a:srgbClr val="000000"/>
                </a:solidFill>
                <a:latin typeface="Noto Sans SC"/>
                <a:ea typeface="Noto Sans SC"/>
                <a:cs typeface="Noto Sans SC"/>
                <a:sym typeface="Noto Sans SC"/>
              </a:rPr>
              <a:t>单击此处编辑母版文本样式</a:t>
            </a:r>
            <a:endParaRPr lang="en-US" sz="2800" b="0" i="0" u="none" strike="noStrike">
              <a:solidFill>
                <a:srgbClr val="000000"/>
              </a:solidFill>
              <a:latin typeface="Noto Sans SC"/>
              <a:ea typeface="Noto Sans SC"/>
              <a:cs typeface="Noto Sans SC"/>
              <a:sym typeface="Noto Sans SC"/>
            </a:endParaRPr>
          </a:p>
          <a:p>
            <a:pPr marL="762000" lvl="1" indent="-304800" algn="l">
              <a:lnSpc>
                <a:spcPct val="92000"/>
              </a:lnSpc>
              <a:buClr>
                <a:srgbClr val="000000"/>
              </a:buClr>
              <a:buChar char="•"/>
            </a:pPr>
            <a:r>
              <a:rPr lang="en-US" sz="2400" b="0" i="0" u="none" strike="noStrike">
                <a:solidFill>
                  <a:srgbClr val="000000"/>
                </a:solidFill>
                <a:latin typeface="Noto Sans SC"/>
                <a:ea typeface="Noto Sans SC"/>
                <a:cs typeface="Noto Sans SC"/>
                <a:sym typeface="Noto Sans SC"/>
              </a:rPr>
              <a:t>二级</a:t>
            </a:r>
            <a:endParaRPr lang="en-US" sz="2400" b="0" i="0" u="none" strike="noStrike">
              <a:solidFill>
                <a:srgbClr val="000000"/>
              </a:solidFill>
              <a:latin typeface="Noto Sans SC"/>
              <a:ea typeface="Noto Sans SC"/>
              <a:cs typeface="Noto Sans SC"/>
              <a:sym typeface="Noto Sans SC"/>
            </a:endParaRPr>
          </a:p>
          <a:p>
            <a:pPr marL="1168400" lvl="2"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三级</a:t>
            </a:r>
            <a:endParaRPr lang="en-US" sz="2000" b="0" i="0" u="none" strike="noStrike">
              <a:solidFill>
                <a:srgbClr val="000000"/>
              </a:solidFill>
              <a:latin typeface="Noto Sans SC"/>
              <a:ea typeface="Noto Sans SC"/>
              <a:cs typeface="Noto Sans SC"/>
              <a:sym typeface="Noto Sans SC"/>
            </a:endParaRPr>
          </a:p>
          <a:p>
            <a:pPr marL="1600200" lvl="3"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四级</a:t>
            </a:r>
            <a:endParaRPr lang="en-US" sz="1800" b="0" i="0" u="none" strike="noStrike">
              <a:solidFill>
                <a:srgbClr val="000000"/>
              </a:solidFill>
              <a:latin typeface="Noto Sans SC"/>
              <a:ea typeface="Noto Sans SC"/>
              <a:cs typeface="Noto Sans SC"/>
              <a:sym typeface="Noto Sans SC"/>
            </a:endParaRPr>
          </a:p>
          <a:p>
            <a:pPr marL="2057400" lvl="4"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五级</a:t>
            </a:r>
            <a:endParaRPr lang="en-US" sz="1800" b="0" i="0" u="none" strike="noStrike">
              <a:solidFill>
                <a:srgbClr val="000000"/>
              </a:solidFill>
              <a:latin typeface="Noto Sans SC"/>
              <a:ea typeface="Noto Sans SC"/>
              <a:cs typeface="Noto Sans SC"/>
              <a:sym typeface="Noto Sans SC"/>
            </a:endParaRPr>
          </a:p>
        </p:txBody>
      </p:sp>
      <p:sp>
        <p:nvSpPr>
          <p:cNvPr id="5" name="AutoShape 5"/>
          <p:cNvSpPr/>
          <p:nvPr>
            <p:ph type="body" sz="quarter" idx="30"/>
          </p:nvPr>
        </p:nvSpPr>
        <p:spPr>
          <a:xfrm>
            <a:off x="6172200" y="1681163"/>
            <a:ext cx="5183188" cy="823912"/>
          </a:xfrm>
          <a:prstGeom prst="rect">
            <a:avLst/>
          </a:prstGeom>
          <a:noFill/>
          <a:ln w="12700">
            <a:noFill/>
            <a:prstDash val="solid"/>
          </a:ln>
        </p:spPr>
        <p:txBody>
          <a:bodyPr lIns="91440" tIns="45720" rIns="91440" bIns="45720" anchor="b"/>
          <a:lstStyle>
            <a:lvl1pPr algn="l">
              <a:lnSpc>
                <a:spcPct val="92000"/>
              </a:lnSpc>
              <a:defRPr sz="2400" b="1" i="0" u="none" strike="noStrike" spc="0">
                <a:solidFill>
                  <a:srgbClr val="000000">
                    <a:alpha val="100000"/>
                  </a:srgbClr>
                </a:solidFill>
                <a:latin typeface="Noto Sans SC"/>
              </a:defRPr>
            </a:lvl1pPr>
          </a:lstStyle>
          <a:p>
            <a:pPr indent="0" algn="l">
              <a:lnSpc>
                <a:spcPct val="92000"/>
              </a:lnSpc>
            </a:pPr>
            <a:r>
              <a:rPr lang="en-US" sz="2400" b="1" i="0" u="none" strike="noStrike">
                <a:solidFill>
                  <a:srgbClr val="000000"/>
                </a:solidFill>
                <a:latin typeface="Noto Sans SC"/>
                <a:ea typeface="Noto Sans SC"/>
                <a:cs typeface="Noto Sans SC"/>
                <a:sym typeface="Noto Sans SC"/>
              </a:rPr>
              <a:t>单击此处编辑母版文本样式</a:t>
            </a:r>
            <a:endParaRPr lang="en-US" sz="2400" b="1" i="0" u="none" strike="noStrike">
              <a:solidFill>
                <a:srgbClr val="000000"/>
              </a:solidFill>
              <a:latin typeface="Noto Sans SC"/>
              <a:ea typeface="Noto Sans SC"/>
              <a:cs typeface="Noto Sans SC"/>
              <a:sym typeface="Noto Sans SC"/>
            </a:endParaRPr>
          </a:p>
        </p:txBody>
      </p:sp>
      <p:sp>
        <p:nvSpPr>
          <p:cNvPr id="6" name="AutoShape 6"/>
          <p:cNvSpPr/>
          <p:nvPr>
            <p:ph type="body" sz="quarter" idx="31"/>
          </p:nvPr>
        </p:nvSpPr>
        <p:spPr>
          <a:xfrm>
            <a:off x="6172200" y="2505075"/>
            <a:ext cx="5183188" cy="3684588"/>
          </a:xfrm>
          <a:prstGeom prst="rect">
            <a:avLst/>
          </a:prstGeom>
          <a:noFill/>
          <a:ln w="12700">
            <a:noFill/>
            <a:prstDash val="solid"/>
          </a:ln>
        </p:spPr>
        <p:txBody>
          <a:bodyPr lIns="91440" tIns="45720" rIns="91440" bIns="45720" anchor="t"/>
          <a:lstStyle>
            <a:lvl1pPr algn="l">
              <a:lnSpc>
                <a:spcPct val="92000"/>
              </a:lnSpc>
              <a:defRPr sz="2800" b="0" i="0" u="none" strike="noStrike" spc="0">
                <a:solidFill>
                  <a:srgbClr val="000000">
                    <a:alpha val="100000"/>
                  </a:srgbClr>
                </a:solidFill>
                <a:latin typeface="Noto Sans SC"/>
              </a:defRPr>
            </a:lvl1pPr>
          </a:lstStyle>
          <a:p>
            <a:pPr marL="355600" indent="-355600" algn="l">
              <a:lnSpc>
                <a:spcPct val="92000"/>
              </a:lnSpc>
              <a:buClr>
                <a:srgbClr val="000000"/>
              </a:buClr>
              <a:buChar char="•"/>
            </a:pPr>
            <a:r>
              <a:rPr lang="en-US" sz="2800" b="0" i="0" u="none" strike="noStrike">
                <a:solidFill>
                  <a:srgbClr val="000000"/>
                </a:solidFill>
                <a:latin typeface="Noto Sans SC"/>
                <a:ea typeface="Noto Sans SC"/>
                <a:cs typeface="Noto Sans SC"/>
                <a:sym typeface="Noto Sans SC"/>
              </a:rPr>
              <a:t>单击此处编辑母版文本样式</a:t>
            </a:r>
            <a:endParaRPr lang="en-US" sz="2800" b="0" i="0" u="none" strike="noStrike">
              <a:solidFill>
                <a:srgbClr val="000000"/>
              </a:solidFill>
              <a:latin typeface="Noto Sans SC"/>
              <a:ea typeface="Noto Sans SC"/>
              <a:cs typeface="Noto Sans SC"/>
              <a:sym typeface="Noto Sans SC"/>
            </a:endParaRPr>
          </a:p>
          <a:p>
            <a:pPr marL="762000" lvl="1" indent="-304800" algn="l">
              <a:lnSpc>
                <a:spcPct val="92000"/>
              </a:lnSpc>
              <a:buClr>
                <a:srgbClr val="000000"/>
              </a:buClr>
              <a:buChar char="•"/>
            </a:pPr>
            <a:r>
              <a:rPr lang="en-US" sz="2400" b="0" i="0" u="none" strike="noStrike">
                <a:solidFill>
                  <a:srgbClr val="000000"/>
                </a:solidFill>
                <a:latin typeface="Noto Sans SC"/>
                <a:ea typeface="Noto Sans SC"/>
                <a:cs typeface="Noto Sans SC"/>
                <a:sym typeface="Noto Sans SC"/>
              </a:rPr>
              <a:t>二级</a:t>
            </a:r>
            <a:endParaRPr lang="en-US" sz="2400" b="0" i="0" u="none" strike="noStrike">
              <a:solidFill>
                <a:srgbClr val="000000"/>
              </a:solidFill>
              <a:latin typeface="Noto Sans SC"/>
              <a:ea typeface="Noto Sans SC"/>
              <a:cs typeface="Noto Sans SC"/>
              <a:sym typeface="Noto Sans SC"/>
            </a:endParaRPr>
          </a:p>
          <a:p>
            <a:pPr marL="1168400" lvl="2"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三级</a:t>
            </a:r>
            <a:endParaRPr lang="en-US" sz="2000" b="0" i="0" u="none" strike="noStrike">
              <a:solidFill>
                <a:srgbClr val="000000"/>
              </a:solidFill>
              <a:latin typeface="Noto Sans SC"/>
              <a:ea typeface="Noto Sans SC"/>
              <a:cs typeface="Noto Sans SC"/>
              <a:sym typeface="Noto Sans SC"/>
            </a:endParaRPr>
          </a:p>
          <a:p>
            <a:pPr marL="1600200" lvl="3"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四级</a:t>
            </a:r>
            <a:endParaRPr lang="en-US" sz="1800" b="0" i="0" u="none" strike="noStrike">
              <a:solidFill>
                <a:srgbClr val="000000"/>
              </a:solidFill>
              <a:latin typeface="Noto Sans SC"/>
              <a:ea typeface="Noto Sans SC"/>
              <a:cs typeface="Noto Sans SC"/>
              <a:sym typeface="Noto Sans SC"/>
            </a:endParaRPr>
          </a:p>
          <a:p>
            <a:pPr marL="2057400" lvl="4"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五级</a:t>
            </a:r>
            <a:endParaRPr lang="en-US" sz="1800" b="0" i="0" u="none" strike="noStrike">
              <a:solidFill>
                <a:srgbClr val="000000"/>
              </a:solidFill>
              <a:latin typeface="Noto Sans SC"/>
              <a:ea typeface="Noto Sans SC"/>
              <a:cs typeface="Noto Sans SC"/>
              <a:sym typeface="Noto Sans SC"/>
            </a:endParaRPr>
          </a:p>
        </p:txBody>
      </p:sp>
      <p:sp>
        <p:nvSpPr>
          <p:cNvPr id="7" name="AutoShape 7"/>
          <p:cNvSpPr/>
          <p:nvPr>
            <p:ph type="body" sz="quarter" idx="32"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8" name="AutoShape 8"/>
          <p:cNvSpPr/>
          <p:nvPr>
            <p:ph type="body" sz="quarter" idx="33"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9" name="AutoShape 9"/>
          <p:cNvSpPr/>
          <p:nvPr>
            <p:ph type="body" sz="quarter" idx="34"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仅标题">
    <p:spTree>
      <p:nvGrpSpPr>
        <p:cNvPr id="1" name=""/>
        <p:cNvGrpSpPr/>
        <p:nvPr/>
      </p:nvGrpSpPr>
      <p:grpSpPr>
        <a:xfrm>
          <a:off x="0" y="0"/>
          <a:ext cx="0" cy="0"/>
          <a:chOff x="0" y="0"/>
          <a:chExt cx="0" cy="0"/>
        </a:xfrm>
      </p:grpSpPr>
      <p:sp>
        <p:nvSpPr>
          <p:cNvPr id="2" name="AutoShape 2"/>
          <p:cNvSpPr/>
          <p:nvPr>
            <p:ph type="body" sz="quarter" idx="35" hasCustomPrompt="1"/>
          </p:nvPr>
        </p:nvSpPr>
        <p:spPr>
          <a:xfrm>
            <a:off x="838200" y="365125"/>
            <a:ext cx="10515600" cy="1325563"/>
          </a:xfrm>
          <a:prstGeom prst="rect">
            <a:avLst/>
          </a:prstGeom>
          <a:noFill/>
          <a:ln w="12700">
            <a:noFill/>
            <a:prstDash val="solid"/>
          </a:ln>
        </p:spPr>
        <p:txBody>
          <a:bodyPr lIns="91440" tIns="45720" rIns="91440" bIns="45720" anchor="ctr"/>
          <a:lstStyle>
            <a:lvl1pPr algn="l">
              <a:lnSpc>
                <a:spcPct val="92000"/>
              </a:lnSpc>
              <a:defRPr sz="4400" b="0" i="0" u="none" strike="noStrike" spc="0">
                <a:solidFill>
                  <a:srgbClr val="000000">
                    <a:alpha val="100000"/>
                  </a:srgbClr>
                </a:solidFill>
                <a:latin typeface="Noto Sans SC"/>
              </a:defRPr>
            </a:lvl1pPr>
          </a:lstStyle>
          <a:p>
            <a:pPr indent="0" algn="l">
              <a:lnSpc>
                <a:spcPct val="92000"/>
              </a:lnSpc>
            </a:pPr>
            <a:r>
              <a:rPr lang="en-US" sz="4400" b="0" i="0" u="none" strike="noStrike">
                <a:solidFill>
                  <a:srgbClr val="000000"/>
                </a:solidFill>
                <a:latin typeface="Noto Sans SC"/>
                <a:ea typeface="Noto Sans SC"/>
                <a:cs typeface="Noto Sans SC"/>
                <a:sym typeface="Noto Sans SC"/>
              </a:rPr>
              <a:t>单击此处编辑母版标题样式</a:t>
            </a:r>
            <a:endParaRPr lang="en-US" sz="44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36"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4" name="AutoShape 4"/>
          <p:cNvSpPr/>
          <p:nvPr>
            <p:ph type="body" sz="quarter" idx="37"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5" name="AutoShape 5"/>
          <p:cNvSpPr/>
          <p:nvPr>
            <p:ph type="body" sz="quarter" idx="38"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空白">
    <p:spTree>
      <p:nvGrpSpPr>
        <p:cNvPr id="1" name=""/>
        <p:cNvGrpSpPr/>
        <p:nvPr/>
      </p:nvGrpSpPr>
      <p:grpSpPr>
        <a:xfrm>
          <a:off x="0" y="0"/>
          <a:ext cx="0" cy="0"/>
          <a:chOff x="0" y="0"/>
          <a:chExt cx="0" cy="0"/>
        </a:xfrm>
      </p:grpSpPr>
      <p:sp>
        <p:nvSpPr>
          <p:cNvPr id="2" name="AutoShape 2"/>
          <p:cNvSpPr/>
          <p:nvPr>
            <p:ph type="body" sz="quarter" idx="39"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3" name="AutoShape 3"/>
          <p:cNvSpPr/>
          <p:nvPr>
            <p:ph type="body" sz="quarter" idx="40"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4" name="AutoShape 4"/>
          <p:cNvSpPr/>
          <p:nvPr>
            <p:ph type="body" sz="quarter" idx="41"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内容与标题">
    <p:spTree>
      <p:nvGrpSpPr>
        <p:cNvPr id="1" name=""/>
        <p:cNvGrpSpPr/>
        <p:nvPr/>
      </p:nvGrpSpPr>
      <p:grpSpPr>
        <a:xfrm>
          <a:off x="0" y="0"/>
          <a:ext cx="0" cy="0"/>
          <a:chOff x="0" y="0"/>
          <a:chExt cx="0" cy="0"/>
        </a:xfrm>
      </p:grpSpPr>
      <p:sp>
        <p:nvSpPr>
          <p:cNvPr id="2" name="AutoShape 2"/>
          <p:cNvSpPr/>
          <p:nvPr>
            <p:ph type="body" sz="quarter" idx="42" hasCustomPrompt="1"/>
          </p:nvPr>
        </p:nvSpPr>
        <p:spPr>
          <a:xfrm>
            <a:off x="839788" y="457200"/>
            <a:ext cx="3932237" cy="1600200"/>
          </a:xfrm>
          <a:prstGeom prst="rect">
            <a:avLst/>
          </a:prstGeom>
          <a:noFill/>
          <a:ln w="12700">
            <a:noFill/>
            <a:prstDash val="solid"/>
          </a:ln>
        </p:spPr>
        <p:txBody>
          <a:bodyPr lIns="91440" tIns="45720" rIns="91440" bIns="45720" anchor="b"/>
          <a:lstStyle>
            <a:lvl1pPr algn="l">
              <a:lnSpc>
                <a:spcPct val="92000"/>
              </a:lnSpc>
              <a:defRPr sz="3200" b="0" i="0" u="none" strike="noStrike" spc="0">
                <a:solidFill>
                  <a:srgbClr val="000000">
                    <a:alpha val="100000"/>
                  </a:srgbClr>
                </a:solidFill>
                <a:latin typeface="Noto Sans SC"/>
              </a:defRPr>
            </a:lvl1pPr>
          </a:lstStyle>
          <a:p>
            <a:pPr indent="0" algn="l">
              <a:lnSpc>
                <a:spcPct val="92000"/>
              </a:lnSpc>
            </a:pPr>
            <a:r>
              <a:rPr lang="en-US" sz="3200" b="0" i="0" u="none" strike="noStrike">
                <a:solidFill>
                  <a:srgbClr val="000000"/>
                </a:solidFill>
                <a:latin typeface="Noto Sans SC"/>
                <a:ea typeface="Noto Sans SC"/>
                <a:cs typeface="Noto Sans SC"/>
                <a:sym typeface="Noto Sans SC"/>
              </a:rPr>
              <a:t>单击此处编辑母版标题样式</a:t>
            </a:r>
            <a:endParaRPr lang="en-US" sz="32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43"/>
          </p:nvPr>
        </p:nvSpPr>
        <p:spPr>
          <a:xfrm>
            <a:off x="5183188" y="987425"/>
            <a:ext cx="6172200" cy="4873625"/>
          </a:xfrm>
          <a:prstGeom prst="rect">
            <a:avLst/>
          </a:prstGeom>
          <a:noFill/>
          <a:ln w="12700">
            <a:noFill/>
            <a:prstDash val="solid"/>
          </a:ln>
        </p:spPr>
        <p:txBody>
          <a:bodyPr lIns="91440" tIns="45720" rIns="91440" bIns="45720" anchor="t"/>
          <a:lstStyle>
            <a:lvl1pPr algn="l">
              <a:lnSpc>
                <a:spcPct val="92000"/>
              </a:lnSpc>
              <a:defRPr sz="3200" b="0" i="0" u="none" strike="noStrike" spc="0">
                <a:solidFill>
                  <a:srgbClr val="000000">
                    <a:alpha val="100000"/>
                  </a:srgbClr>
                </a:solidFill>
                <a:latin typeface="Noto Sans SC"/>
              </a:defRPr>
            </a:lvl1pPr>
          </a:lstStyle>
          <a:p>
            <a:pPr marL="406400" indent="-406400" algn="l">
              <a:lnSpc>
                <a:spcPct val="92000"/>
              </a:lnSpc>
              <a:buClr>
                <a:srgbClr val="000000"/>
              </a:buClr>
              <a:buChar char="•"/>
            </a:pPr>
            <a:r>
              <a:rPr lang="en-US" sz="3200" b="0" i="0" u="none" strike="noStrike">
                <a:solidFill>
                  <a:srgbClr val="000000"/>
                </a:solidFill>
                <a:latin typeface="Noto Sans SC"/>
                <a:ea typeface="Noto Sans SC"/>
                <a:cs typeface="Noto Sans SC"/>
                <a:sym typeface="Noto Sans SC"/>
              </a:rPr>
              <a:t>单击此处编辑母版文本样式</a:t>
            </a:r>
            <a:endParaRPr lang="en-US" sz="3200" b="0" i="0" u="none" strike="noStrike">
              <a:solidFill>
                <a:srgbClr val="000000"/>
              </a:solidFill>
              <a:latin typeface="Noto Sans SC"/>
              <a:ea typeface="Noto Sans SC"/>
              <a:cs typeface="Noto Sans SC"/>
              <a:sym typeface="Noto Sans SC"/>
            </a:endParaRPr>
          </a:p>
          <a:p>
            <a:pPr marL="812800" lvl="1" indent="-355600" algn="l">
              <a:lnSpc>
                <a:spcPct val="92000"/>
              </a:lnSpc>
              <a:buClr>
                <a:srgbClr val="000000"/>
              </a:buClr>
              <a:buChar char="•"/>
            </a:pPr>
            <a:r>
              <a:rPr lang="en-US" sz="2800" b="0" i="0" u="none" strike="noStrike">
                <a:solidFill>
                  <a:srgbClr val="000000"/>
                </a:solidFill>
                <a:latin typeface="Noto Sans SC"/>
                <a:ea typeface="Noto Sans SC"/>
                <a:cs typeface="Noto Sans SC"/>
                <a:sym typeface="Noto Sans SC"/>
              </a:rPr>
              <a:t>二级</a:t>
            </a:r>
            <a:endParaRPr lang="en-US" sz="2800" b="0" i="0" u="none" strike="noStrike">
              <a:solidFill>
                <a:srgbClr val="000000"/>
              </a:solidFill>
              <a:latin typeface="Noto Sans SC"/>
              <a:ea typeface="Noto Sans SC"/>
              <a:cs typeface="Noto Sans SC"/>
              <a:sym typeface="Noto Sans SC"/>
            </a:endParaRPr>
          </a:p>
          <a:p>
            <a:pPr marL="1219200" lvl="2" indent="-304800" algn="l">
              <a:lnSpc>
                <a:spcPct val="92000"/>
              </a:lnSpc>
              <a:buClr>
                <a:srgbClr val="000000"/>
              </a:buClr>
              <a:buChar char="•"/>
            </a:pPr>
            <a:r>
              <a:rPr lang="en-US" sz="2400" b="0" i="0" u="none" strike="noStrike">
                <a:solidFill>
                  <a:srgbClr val="000000"/>
                </a:solidFill>
                <a:latin typeface="Noto Sans SC"/>
                <a:ea typeface="Noto Sans SC"/>
                <a:cs typeface="Noto Sans SC"/>
                <a:sym typeface="Noto Sans SC"/>
              </a:rPr>
              <a:t>三级</a:t>
            </a:r>
            <a:endParaRPr lang="en-US" sz="2400" b="0" i="0" u="none" strike="noStrike">
              <a:solidFill>
                <a:srgbClr val="000000"/>
              </a:solidFill>
              <a:latin typeface="Noto Sans SC"/>
              <a:ea typeface="Noto Sans SC"/>
              <a:cs typeface="Noto Sans SC"/>
              <a:sym typeface="Noto Sans SC"/>
            </a:endParaRPr>
          </a:p>
          <a:p>
            <a:pPr marL="1625600" lvl="3"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四级</a:t>
            </a:r>
            <a:endParaRPr lang="en-US" sz="2000" b="0" i="0" u="none" strike="noStrike">
              <a:solidFill>
                <a:srgbClr val="000000"/>
              </a:solidFill>
              <a:latin typeface="Noto Sans SC"/>
              <a:ea typeface="Noto Sans SC"/>
              <a:cs typeface="Noto Sans SC"/>
              <a:sym typeface="Noto Sans SC"/>
            </a:endParaRPr>
          </a:p>
          <a:p>
            <a:pPr marL="2082800" lvl="4"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五级</a:t>
            </a:r>
            <a:endParaRPr lang="en-US" sz="2000" b="0" i="0" u="none" strike="noStrike">
              <a:solidFill>
                <a:srgbClr val="000000"/>
              </a:solidFill>
              <a:latin typeface="Noto Sans SC"/>
              <a:ea typeface="Noto Sans SC"/>
              <a:cs typeface="Noto Sans SC"/>
              <a:sym typeface="Noto Sans SC"/>
            </a:endParaRPr>
          </a:p>
        </p:txBody>
      </p:sp>
      <p:sp>
        <p:nvSpPr>
          <p:cNvPr id="4" name="AutoShape 4"/>
          <p:cNvSpPr/>
          <p:nvPr>
            <p:ph type="body" sz="quarter" idx="44"/>
          </p:nvPr>
        </p:nvSpPr>
        <p:spPr>
          <a:xfrm>
            <a:off x="839788" y="2057400"/>
            <a:ext cx="3932237" cy="3811588"/>
          </a:xfrm>
          <a:prstGeom prst="rect">
            <a:avLst/>
          </a:prstGeom>
          <a:noFill/>
          <a:ln w="12700">
            <a:noFill/>
            <a:prstDash val="solid"/>
          </a:ln>
        </p:spPr>
        <p:txBody>
          <a:bodyPr lIns="91440" tIns="45720" rIns="91440" bIns="45720" anchor="t"/>
          <a:lstStyle>
            <a:lvl1pPr algn="l">
              <a:lnSpc>
                <a:spcPct val="92000"/>
              </a:lnSpc>
              <a:defRPr sz="1600" b="0" i="0" u="none" strike="noStrike" spc="0">
                <a:solidFill>
                  <a:srgbClr val="000000">
                    <a:alpha val="100000"/>
                  </a:srgbClr>
                </a:solidFill>
                <a:latin typeface="Noto Sans SC"/>
              </a:defRPr>
            </a:lvl1pPr>
          </a:lstStyle>
          <a:p>
            <a:pPr indent="0" algn="l">
              <a:lnSpc>
                <a:spcPct val="92000"/>
              </a:lnSpc>
            </a:pPr>
            <a:r>
              <a:rPr lang="en-US" sz="1600" b="0" i="0" u="none" strike="noStrike">
                <a:solidFill>
                  <a:srgbClr val="000000"/>
                </a:solidFill>
                <a:latin typeface="Noto Sans SC"/>
                <a:ea typeface="Noto Sans SC"/>
                <a:cs typeface="Noto Sans SC"/>
                <a:sym typeface="Noto Sans SC"/>
              </a:rPr>
              <a:t>单击此处编辑母版文本样式</a:t>
            </a:r>
            <a:endParaRPr lang="en-US" sz="1600" b="0" i="0" u="none" strike="noStrike">
              <a:solidFill>
                <a:srgbClr val="000000"/>
              </a:solidFill>
              <a:latin typeface="Noto Sans SC"/>
              <a:ea typeface="Noto Sans SC"/>
              <a:cs typeface="Noto Sans SC"/>
              <a:sym typeface="Noto Sans SC"/>
            </a:endParaRPr>
          </a:p>
        </p:txBody>
      </p:sp>
      <p:sp>
        <p:nvSpPr>
          <p:cNvPr id="5" name="AutoShape 5"/>
          <p:cNvSpPr/>
          <p:nvPr>
            <p:ph type="body" sz="quarter" idx="45"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6" name="AutoShape 6"/>
          <p:cNvSpPr/>
          <p:nvPr>
            <p:ph type="body" sz="quarter" idx="46"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7" name="AutoShape 7"/>
          <p:cNvSpPr/>
          <p:nvPr>
            <p:ph type="body" sz="quarter" idx="47"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图片与标题">
    <p:spTree>
      <p:nvGrpSpPr>
        <p:cNvPr id="1" name=""/>
        <p:cNvGrpSpPr/>
        <p:nvPr/>
      </p:nvGrpSpPr>
      <p:grpSpPr>
        <a:xfrm>
          <a:off x="0" y="0"/>
          <a:ext cx="0" cy="0"/>
          <a:chOff x="0" y="0"/>
          <a:chExt cx="0" cy="0"/>
        </a:xfrm>
      </p:grpSpPr>
      <p:sp>
        <p:nvSpPr>
          <p:cNvPr id="2" name="AutoShape 2"/>
          <p:cNvSpPr/>
          <p:nvPr>
            <p:ph type="body" sz="quarter" idx="48" hasCustomPrompt="1"/>
          </p:nvPr>
        </p:nvSpPr>
        <p:spPr>
          <a:xfrm>
            <a:off x="839788" y="457200"/>
            <a:ext cx="3932237" cy="1600200"/>
          </a:xfrm>
          <a:prstGeom prst="rect">
            <a:avLst/>
          </a:prstGeom>
          <a:noFill/>
          <a:ln w="12700">
            <a:noFill/>
            <a:prstDash val="solid"/>
          </a:ln>
        </p:spPr>
        <p:txBody>
          <a:bodyPr lIns="91440" tIns="45720" rIns="91440" bIns="45720" anchor="b"/>
          <a:lstStyle>
            <a:lvl1pPr algn="l">
              <a:lnSpc>
                <a:spcPct val="92000"/>
              </a:lnSpc>
              <a:defRPr sz="3200" b="0" i="0" u="none" strike="noStrike" spc="0">
                <a:solidFill>
                  <a:srgbClr val="000000">
                    <a:alpha val="100000"/>
                  </a:srgbClr>
                </a:solidFill>
                <a:latin typeface="Noto Sans SC"/>
              </a:defRPr>
            </a:lvl1pPr>
          </a:lstStyle>
          <a:p>
            <a:pPr indent="0" algn="l">
              <a:lnSpc>
                <a:spcPct val="92000"/>
              </a:lnSpc>
            </a:pPr>
            <a:r>
              <a:rPr lang="en-US" sz="3200" b="0" i="0" u="none" strike="noStrike">
                <a:solidFill>
                  <a:srgbClr val="000000"/>
                </a:solidFill>
                <a:latin typeface="Noto Sans SC"/>
                <a:ea typeface="Noto Sans SC"/>
                <a:cs typeface="Noto Sans SC"/>
                <a:sym typeface="Noto Sans SC"/>
              </a:rPr>
              <a:t>单击此处编辑母版标题样式</a:t>
            </a:r>
            <a:endParaRPr lang="en-US" sz="3200" b="0" i="0" u="none" strike="noStrike">
              <a:solidFill>
                <a:srgbClr val="000000"/>
              </a:solidFill>
              <a:latin typeface="Noto Sans SC"/>
              <a:ea typeface="Noto Sans SC"/>
              <a:cs typeface="Noto Sans SC"/>
              <a:sym typeface="Noto Sans SC"/>
            </a:endParaRPr>
          </a:p>
        </p:txBody>
      </p:sp>
      <p:sp>
        <p:nvSpPr>
          <p:cNvPr id="3" name="AutoShape 3"/>
          <p:cNvSpPr/>
          <p:nvPr>
            <p:ph type="pic" sz="quarter" idx="49"/>
          </p:nvPr>
        </p:nvSpPr>
        <p:spPr>
          <a:xfrm>
            <a:off x="5183188" y="987425"/>
            <a:ext cx="6172200" cy="4873625"/>
          </a:xfrm>
          <a:prstGeom prst="rect">
            <a:avLst/>
          </a:prstGeom>
          <a:noFill/>
          <a:ln w="12700">
            <a:noFill/>
            <a:prstDash val="solid"/>
          </a:ln>
        </p:spPr>
        <p:txBody>
          <a:bodyPr lIns="63500" tIns="63500" rIns="63500" bIns="63500" anchor="ctr"/>
          <a:lstStyle>
            <a:lvl1pPr algn="ctr">
              <a:defRPr sz="1600" b="0" i="0" u="none" strike="noStrike" spc="0">
                <a:solidFill>
                  <a:srgbClr val="1F2329">
                    <a:alpha val="100000"/>
                  </a:srgbClr>
                </a:solidFill>
                <a:latin typeface="Noto Sans SC"/>
              </a:defRPr>
            </a:lvl1pPr>
          </a:lstStyle>
          <a:p>
            <a:pPr algn="ctr"/>
          </a:p>
        </p:txBody>
      </p:sp>
      <p:sp>
        <p:nvSpPr>
          <p:cNvPr id="4" name="AutoShape 4"/>
          <p:cNvSpPr/>
          <p:nvPr>
            <p:ph type="body" sz="quarter" idx="50"/>
          </p:nvPr>
        </p:nvSpPr>
        <p:spPr>
          <a:xfrm>
            <a:off x="839788" y="2057400"/>
            <a:ext cx="3932237" cy="3811588"/>
          </a:xfrm>
          <a:prstGeom prst="rect">
            <a:avLst/>
          </a:prstGeom>
          <a:noFill/>
          <a:ln w="12700">
            <a:noFill/>
            <a:prstDash val="solid"/>
          </a:ln>
        </p:spPr>
        <p:txBody>
          <a:bodyPr lIns="91440" tIns="45720" rIns="91440" bIns="45720" anchor="t"/>
          <a:lstStyle>
            <a:lvl1pPr algn="l">
              <a:lnSpc>
                <a:spcPct val="92000"/>
              </a:lnSpc>
              <a:defRPr sz="1600" b="0" i="0" u="none" strike="noStrike" spc="0">
                <a:solidFill>
                  <a:srgbClr val="000000">
                    <a:alpha val="100000"/>
                  </a:srgbClr>
                </a:solidFill>
                <a:latin typeface="Noto Sans SC"/>
              </a:defRPr>
            </a:lvl1pPr>
          </a:lstStyle>
          <a:p>
            <a:pPr indent="0" algn="l">
              <a:lnSpc>
                <a:spcPct val="92000"/>
              </a:lnSpc>
            </a:pPr>
            <a:r>
              <a:rPr lang="en-US" sz="1600" b="0" i="0" u="none" strike="noStrike">
                <a:solidFill>
                  <a:srgbClr val="000000"/>
                </a:solidFill>
                <a:latin typeface="Noto Sans SC"/>
                <a:ea typeface="Noto Sans SC"/>
                <a:cs typeface="Noto Sans SC"/>
                <a:sym typeface="Noto Sans SC"/>
              </a:rPr>
              <a:t>单击此处编辑母版文本样式</a:t>
            </a:r>
            <a:endParaRPr lang="en-US" sz="1600" b="0" i="0" u="none" strike="noStrike">
              <a:solidFill>
                <a:srgbClr val="000000"/>
              </a:solidFill>
              <a:latin typeface="Noto Sans SC"/>
              <a:ea typeface="Noto Sans SC"/>
              <a:cs typeface="Noto Sans SC"/>
              <a:sym typeface="Noto Sans SC"/>
            </a:endParaRPr>
          </a:p>
        </p:txBody>
      </p:sp>
      <p:sp>
        <p:nvSpPr>
          <p:cNvPr id="5" name="AutoShape 5"/>
          <p:cNvSpPr/>
          <p:nvPr>
            <p:ph type="body" sz="quarter" idx="51"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6" name="AutoShape 6"/>
          <p:cNvSpPr/>
          <p:nvPr>
            <p:ph type="body" sz="quarter" idx="52"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7" name="AutoShape 7"/>
          <p:cNvSpPr/>
          <p:nvPr>
            <p:ph type="body" sz="quarter" idx="53"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和竖排文字">
    <p:spTree>
      <p:nvGrpSpPr>
        <p:cNvPr id="1" name=""/>
        <p:cNvGrpSpPr/>
        <p:nvPr/>
      </p:nvGrpSpPr>
      <p:grpSpPr>
        <a:xfrm>
          <a:off x="0" y="0"/>
          <a:ext cx="0" cy="0"/>
          <a:chOff x="0" y="0"/>
          <a:chExt cx="0" cy="0"/>
        </a:xfrm>
      </p:grpSpPr>
      <p:sp>
        <p:nvSpPr>
          <p:cNvPr id="2" name="AutoShape 2"/>
          <p:cNvSpPr/>
          <p:nvPr>
            <p:ph type="body" sz="quarter" idx="54" hasCustomPrompt="1"/>
          </p:nvPr>
        </p:nvSpPr>
        <p:spPr>
          <a:xfrm>
            <a:off x="838200" y="365125"/>
            <a:ext cx="10515600" cy="1325563"/>
          </a:xfrm>
          <a:prstGeom prst="rect">
            <a:avLst/>
          </a:prstGeom>
          <a:noFill/>
          <a:ln w="12700">
            <a:noFill/>
            <a:prstDash val="solid"/>
          </a:ln>
        </p:spPr>
        <p:txBody>
          <a:bodyPr lIns="91440" tIns="45720" rIns="91440" bIns="45720" anchor="ctr"/>
          <a:lstStyle>
            <a:lvl1pPr algn="l">
              <a:lnSpc>
                <a:spcPct val="92000"/>
              </a:lnSpc>
              <a:defRPr sz="4400" b="0" i="0" u="none" strike="noStrike" spc="0">
                <a:solidFill>
                  <a:srgbClr val="000000">
                    <a:alpha val="100000"/>
                  </a:srgbClr>
                </a:solidFill>
                <a:latin typeface="Noto Sans SC"/>
              </a:defRPr>
            </a:lvl1pPr>
          </a:lstStyle>
          <a:p>
            <a:pPr indent="0" algn="l">
              <a:lnSpc>
                <a:spcPct val="92000"/>
              </a:lnSpc>
            </a:pPr>
            <a:r>
              <a:rPr lang="en-US" sz="4400" b="0" i="0" u="none" strike="noStrike">
                <a:solidFill>
                  <a:srgbClr val="000000"/>
                </a:solidFill>
                <a:latin typeface="Noto Sans SC"/>
                <a:ea typeface="Noto Sans SC"/>
                <a:cs typeface="Noto Sans SC"/>
                <a:sym typeface="Noto Sans SC"/>
              </a:rPr>
              <a:t>单击此处编辑母版标题样式</a:t>
            </a:r>
            <a:endParaRPr lang="en-US" sz="44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55"/>
          </p:nvPr>
        </p:nvSpPr>
        <p:spPr>
          <a:xfrm>
            <a:off x="838200" y="1825625"/>
            <a:ext cx="10515600" cy="4351338"/>
          </a:xfrm>
          <a:prstGeom prst="rect">
            <a:avLst/>
          </a:prstGeom>
          <a:noFill/>
          <a:ln w="12700">
            <a:noFill/>
            <a:prstDash val="solid"/>
          </a:ln>
        </p:spPr>
        <p:txBody>
          <a:bodyPr vert="eaVert" lIns="91440" tIns="45720" rIns="91440" bIns="45720" anchor="t"/>
          <a:lstStyle>
            <a:lvl1pPr algn="l">
              <a:lnSpc>
                <a:spcPct val="92000"/>
              </a:lnSpc>
              <a:defRPr sz="2800" b="0" i="0" u="none" strike="noStrike" spc="0">
                <a:solidFill>
                  <a:srgbClr val="000000">
                    <a:alpha val="100000"/>
                  </a:srgbClr>
                </a:solidFill>
                <a:latin typeface="Noto Sans SC"/>
              </a:defRPr>
            </a:lvl1pPr>
          </a:lstStyle>
          <a:p>
            <a:pPr marL="355600" indent="-355600" algn="l">
              <a:lnSpc>
                <a:spcPct val="92000"/>
              </a:lnSpc>
              <a:buClr>
                <a:srgbClr val="000000"/>
              </a:buClr>
              <a:buChar char="•"/>
            </a:pPr>
            <a:r>
              <a:rPr lang="en-US" sz="2800" b="0" i="0" u="none" strike="noStrike">
                <a:solidFill>
                  <a:srgbClr val="000000"/>
                </a:solidFill>
                <a:latin typeface="Noto Sans SC"/>
                <a:ea typeface="Noto Sans SC"/>
                <a:cs typeface="Noto Sans SC"/>
                <a:sym typeface="Noto Sans SC"/>
              </a:rPr>
              <a:t>单击此处编辑母版文本样式</a:t>
            </a:r>
            <a:endParaRPr lang="en-US" sz="2800" b="0" i="0" u="none" strike="noStrike">
              <a:solidFill>
                <a:srgbClr val="000000"/>
              </a:solidFill>
              <a:latin typeface="Noto Sans SC"/>
              <a:ea typeface="Noto Sans SC"/>
              <a:cs typeface="Noto Sans SC"/>
              <a:sym typeface="Noto Sans SC"/>
            </a:endParaRPr>
          </a:p>
          <a:p>
            <a:pPr marL="762000" lvl="1" indent="-304800" algn="l">
              <a:lnSpc>
                <a:spcPct val="92000"/>
              </a:lnSpc>
              <a:buClr>
                <a:srgbClr val="000000"/>
              </a:buClr>
              <a:buChar char="•"/>
            </a:pPr>
            <a:r>
              <a:rPr lang="en-US" sz="2400" b="0" i="0" u="none" strike="noStrike">
                <a:solidFill>
                  <a:srgbClr val="000000"/>
                </a:solidFill>
                <a:latin typeface="Noto Sans SC"/>
                <a:ea typeface="Noto Sans SC"/>
                <a:cs typeface="Noto Sans SC"/>
                <a:sym typeface="Noto Sans SC"/>
              </a:rPr>
              <a:t>二级</a:t>
            </a:r>
            <a:endParaRPr lang="en-US" sz="2400" b="0" i="0" u="none" strike="noStrike">
              <a:solidFill>
                <a:srgbClr val="000000"/>
              </a:solidFill>
              <a:latin typeface="Noto Sans SC"/>
              <a:ea typeface="Noto Sans SC"/>
              <a:cs typeface="Noto Sans SC"/>
              <a:sym typeface="Noto Sans SC"/>
            </a:endParaRPr>
          </a:p>
          <a:p>
            <a:pPr marL="1168400" lvl="2"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三级</a:t>
            </a:r>
            <a:endParaRPr lang="en-US" sz="2000" b="0" i="0" u="none" strike="noStrike">
              <a:solidFill>
                <a:srgbClr val="000000"/>
              </a:solidFill>
              <a:latin typeface="Noto Sans SC"/>
              <a:ea typeface="Noto Sans SC"/>
              <a:cs typeface="Noto Sans SC"/>
              <a:sym typeface="Noto Sans SC"/>
            </a:endParaRPr>
          </a:p>
          <a:p>
            <a:pPr marL="1600200" lvl="3"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四级</a:t>
            </a:r>
            <a:endParaRPr lang="en-US" sz="1800" b="0" i="0" u="none" strike="noStrike">
              <a:solidFill>
                <a:srgbClr val="000000"/>
              </a:solidFill>
              <a:latin typeface="Noto Sans SC"/>
              <a:ea typeface="Noto Sans SC"/>
              <a:cs typeface="Noto Sans SC"/>
              <a:sym typeface="Noto Sans SC"/>
            </a:endParaRPr>
          </a:p>
          <a:p>
            <a:pPr marL="2057400" lvl="4"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五级</a:t>
            </a:r>
            <a:endParaRPr lang="en-US" sz="1800" b="0" i="0" u="none" strike="noStrike">
              <a:solidFill>
                <a:srgbClr val="000000"/>
              </a:solidFill>
              <a:latin typeface="Noto Sans SC"/>
              <a:ea typeface="Noto Sans SC"/>
              <a:cs typeface="Noto Sans SC"/>
              <a:sym typeface="Noto Sans SC"/>
            </a:endParaRPr>
          </a:p>
        </p:txBody>
      </p:sp>
      <p:sp>
        <p:nvSpPr>
          <p:cNvPr id="4" name="AutoShape 4"/>
          <p:cNvSpPr/>
          <p:nvPr>
            <p:ph type="body" sz="quarter" idx="56"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5" name="AutoShape 5"/>
          <p:cNvSpPr/>
          <p:nvPr>
            <p:ph type="body" sz="quarter" idx="57"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6" name="AutoShape 6"/>
          <p:cNvSpPr/>
          <p:nvPr>
            <p:ph type="body" sz="quarter" idx="58"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竖排标题与文本">
    <p:spTree>
      <p:nvGrpSpPr>
        <p:cNvPr id="1" name=""/>
        <p:cNvGrpSpPr/>
        <p:nvPr/>
      </p:nvGrpSpPr>
      <p:grpSpPr>
        <a:xfrm>
          <a:off x="0" y="0"/>
          <a:ext cx="0" cy="0"/>
          <a:chOff x="0" y="0"/>
          <a:chExt cx="0" cy="0"/>
        </a:xfrm>
      </p:grpSpPr>
      <p:sp>
        <p:nvSpPr>
          <p:cNvPr id="2" name="AutoShape 2"/>
          <p:cNvSpPr/>
          <p:nvPr>
            <p:ph type="body" sz="quarter" idx="59" hasCustomPrompt="1"/>
          </p:nvPr>
        </p:nvSpPr>
        <p:spPr>
          <a:xfrm>
            <a:off x="8724900" y="365125"/>
            <a:ext cx="2628900" cy="5811838"/>
          </a:xfrm>
          <a:prstGeom prst="rect">
            <a:avLst/>
          </a:prstGeom>
          <a:noFill/>
          <a:ln w="12700">
            <a:noFill/>
            <a:prstDash val="solid"/>
          </a:ln>
        </p:spPr>
        <p:txBody>
          <a:bodyPr vert="eaVert" lIns="91440" tIns="45720" rIns="91440" bIns="45720" anchor="ctr"/>
          <a:lstStyle>
            <a:lvl1pPr algn="l">
              <a:lnSpc>
                <a:spcPct val="92000"/>
              </a:lnSpc>
              <a:defRPr sz="4400" b="0" i="0" u="none" strike="noStrike" spc="0">
                <a:solidFill>
                  <a:srgbClr val="000000">
                    <a:alpha val="100000"/>
                  </a:srgbClr>
                </a:solidFill>
                <a:latin typeface="Noto Sans SC"/>
              </a:defRPr>
            </a:lvl1pPr>
          </a:lstStyle>
          <a:p>
            <a:pPr indent="0" algn="l">
              <a:lnSpc>
                <a:spcPct val="92000"/>
              </a:lnSpc>
            </a:pPr>
            <a:r>
              <a:rPr lang="en-US" sz="4400" b="0" i="0" u="none" strike="noStrike">
                <a:solidFill>
                  <a:srgbClr val="000000"/>
                </a:solidFill>
                <a:latin typeface="Noto Sans SC"/>
                <a:ea typeface="Noto Sans SC"/>
                <a:cs typeface="Noto Sans SC"/>
                <a:sym typeface="Noto Sans SC"/>
              </a:rPr>
              <a:t>单击此处编辑母版标题样式</a:t>
            </a:r>
            <a:endParaRPr lang="en-US" sz="4400" b="0" i="0" u="none" strike="noStrike">
              <a:solidFill>
                <a:srgbClr val="000000"/>
              </a:solidFill>
              <a:latin typeface="Noto Sans SC"/>
              <a:ea typeface="Noto Sans SC"/>
              <a:cs typeface="Noto Sans SC"/>
              <a:sym typeface="Noto Sans SC"/>
            </a:endParaRPr>
          </a:p>
        </p:txBody>
      </p:sp>
      <p:sp>
        <p:nvSpPr>
          <p:cNvPr id="3" name="AutoShape 3"/>
          <p:cNvSpPr/>
          <p:nvPr>
            <p:ph type="body" sz="quarter" idx="60"/>
          </p:nvPr>
        </p:nvSpPr>
        <p:spPr>
          <a:xfrm>
            <a:off x="838200" y="365125"/>
            <a:ext cx="7734300" cy="5811838"/>
          </a:xfrm>
          <a:prstGeom prst="rect">
            <a:avLst/>
          </a:prstGeom>
          <a:noFill/>
          <a:ln w="12700">
            <a:noFill/>
            <a:prstDash val="solid"/>
          </a:ln>
        </p:spPr>
        <p:txBody>
          <a:bodyPr vert="eaVert" lIns="91440" tIns="45720" rIns="91440" bIns="45720" anchor="t"/>
          <a:lstStyle>
            <a:lvl1pPr algn="l">
              <a:lnSpc>
                <a:spcPct val="92000"/>
              </a:lnSpc>
              <a:defRPr sz="2800" b="0" i="0" u="none" strike="noStrike" spc="0">
                <a:solidFill>
                  <a:srgbClr val="000000">
                    <a:alpha val="100000"/>
                  </a:srgbClr>
                </a:solidFill>
                <a:latin typeface="Noto Sans SC"/>
              </a:defRPr>
            </a:lvl1pPr>
          </a:lstStyle>
          <a:p>
            <a:pPr marL="355600" indent="-355600" algn="l">
              <a:lnSpc>
                <a:spcPct val="92000"/>
              </a:lnSpc>
              <a:buClr>
                <a:srgbClr val="000000"/>
              </a:buClr>
              <a:buChar char="•"/>
            </a:pPr>
            <a:r>
              <a:rPr lang="en-US" sz="2800" b="0" i="0" u="none" strike="noStrike">
                <a:solidFill>
                  <a:srgbClr val="000000"/>
                </a:solidFill>
                <a:latin typeface="Noto Sans SC"/>
                <a:ea typeface="Noto Sans SC"/>
                <a:cs typeface="Noto Sans SC"/>
                <a:sym typeface="Noto Sans SC"/>
              </a:rPr>
              <a:t>单击此处编辑母版文本样式</a:t>
            </a:r>
            <a:endParaRPr lang="en-US" sz="2800" b="0" i="0" u="none" strike="noStrike">
              <a:solidFill>
                <a:srgbClr val="000000"/>
              </a:solidFill>
              <a:latin typeface="Noto Sans SC"/>
              <a:ea typeface="Noto Sans SC"/>
              <a:cs typeface="Noto Sans SC"/>
              <a:sym typeface="Noto Sans SC"/>
            </a:endParaRPr>
          </a:p>
          <a:p>
            <a:pPr marL="762000" lvl="1" indent="-304800" algn="l">
              <a:lnSpc>
                <a:spcPct val="92000"/>
              </a:lnSpc>
              <a:buClr>
                <a:srgbClr val="000000"/>
              </a:buClr>
              <a:buChar char="•"/>
            </a:pPr>
            <a:r>
              <a:rPr lang="en-US" sz="2400" b="0" i="0" u="none" strike="noStrike">
                <a:solidFill>
                  <a:srgbClr val="000000"/>
                </a:solidFill>
                <a:latin typeface="Noto Sans SC"/>
                <a:ea typeface="Noto Sans SC"/>
                <a:cs typeface="Noto Sans SC"/>
                <a:sym typeface="Noto Sans SC"/>
              </a:rPr>
              <a:t>二级</a:t>
            </a:r>
            <a:endParaRPr lang="en-US" sz="2400" b="0" i="0" u="none" strike="noStrike">
              <a:solidFill>
                <a:srgbClr val="000000"/>
              </a:solidFill>
              <a:latin typeface="Noto Sans SC"/>
              <a:ea typeface="Noto Sans SC"/>
              <a:cs typeface="Noto Sans SC"/>
              <a:sym typeface="Noto Sans SC"/>
            </a:endParaRPr>
          </a:p>
          <a:p>
            <a:pPr marL="1168400" lvl="2" indent="-254000" algn="l">
              <a:lnSpc>
                <a:spcPct val="92000"/>
              </a:lnSpc>
              <a:buClr>
                <a:srgbClr val="000000"/>
              </a:buClr>
              <a:buChar char="•"/>
            </a:pPr>
            <a:r>
              <a:rPr lang="en-US" sz="2000" b="0" i="0" u="none" strike="noStrike">
                <a:solidFill>
                  <a:srgbClr val="000000"/>
                </a:solidFill>
                <a:latin typeface="Noto Sans SC"/>
                <a:ea typeface="Noto Sans SC"/>
                <a:cs typeface="Noto Sans SC"/>
                <a:sym typeface="Noto Sans SC"/>
              </a:rPr>
              <a:t>三级</a:t>
            </a:r>
            <a:endParaRPr lang="en-US" sz="2000" b="0" i="0" u="none" strike="noStrike">
              <a:solidFill>
                <a:srgbClr val="000000"/>
              </a:solidFill>
              <a:latin typeface="Noto Sans SC"/>
              <a:ea typeface="Noto Sans SC"/>
              <a:cs typeface="Noto Sans SC"/>
              <a:sym typeface="Noto Sans SC"/>
            </a:endParaRPr>
          </a:p>
          <a:p>
            <a:pPr marL="1600200" lvl="3"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四级</a:t>
            </a:r>
            <a:endParaRPr lang="en-US" sz="1800" b="0" i="0" u="none" strike="noStrike">
              <a:solidFill>
                <a:srgbClr val="000000"/>
              </a:solidFill>
              <a:latin typeface="Noto Sans SC"/>
              <a:ea typeface="Noto Sans SC"/>
              <a:cs typeface="Noto Sans SC"/>
              <a:sym typeface="Noto Sans SC"/>
            </a:endParaRPr>
          </a:p>
          <a:p>
            <a:pPr marL="2057400" lvl="4" indent="-228600" algn="l">
              <a:lnSpc>
                <a:spcPct val="92000"/>
              </a:lnSpc>
              <a:buClr>
                <a:srgbClr val="000000"/>
              </a:buClr>
              <a:buChar char="•"/>
            </a:pPr>
            <a:r>
              <a:rPr lang="en-US" sz="1800" b="0" i="0" u="none" strike="noStrike">
                <a:solidFill>
                  <a:srgbClr val="000000"/>
                </a:solidFill>
                <a:latin typeface="Noto Sans SC"/>
                <a:ea typeface="Noto Sans SC"/>
                <a:cs typeface="Noto Sans SC"/>
                <a:sym typeface="Noto Sans SC"/>
              </a:rPr>
              <a:t>五级</a:t>
            </a:r>
            <a:endParaRPr lang="en-US" sz="1800" b="0" i="0" u="none" strike="noStrike">
              <a:solidFill>
                <a:srgbClr val="000000"/>
              </a:solidFill>
              <a:latin typeface="Noto Sans SC"/>
              <a:ea typeface="Noto Sans SC"/>
              <a:cs typeface="Noto Sans SC"/>
              <a:sym typeface="Noto Sans SC"/>
            </a:endParaRPr>
          </a:p>
        </p:txBody>
      </p:sp>
      <p:sp>
        <p:nvSpPr>
          <p:cNvPr id="4" name="AutoShape 4"/>
          <p:cNvSpPr/>
          <p:nvPr>
            <p:ph type="body" sz="quarter" idx="61" hasCustomPrompt="1"/>
          </p:nvPr>
        </p:nvSpPr>
        <p:spPr>
          <a:xfrm>
            <a:off x="838200" y="6356350"/>
            <a:ext cx="2743200" cy="365125"/>
          </a:xfrm>
          <a:prstGeom prst="rect">
            <a:avLst/>
          </a:prstGeom>
          <a:noFill/>
          <a:ln w="12700">
            <a:noFill/>
            <a:prstDash val="solid"/>
          </a:ln>
        </p:spPr>
        <p:txBody>
          <a:bodyPr lIns="91440" tIns="45720" rIns="91440" bIns="45720" anchor="ctr"/>
          <a:lstStyle>
            <a:lvl1pPr algn="l">
              <a:lnSpc>
                <a:spcPct val="100000"/>
              </a:lnSpc>
              <a:defRPr sz="1200" b="0" i="0" u="none" strike="noStrike" spc="0">
                <a:solidFill>
                  <a:srgbClr val="898989">
                    <a:alpha val="100000"/>
                  </a:srgbClr>
                </a:solidFill>
                <a:latin typeface="等线"/>
              </a:defRPr>
            </a:lvl1pPr>
          </a:lstStyle>
          <a:p>
            <a:pPr indent="0" algn="l">
              <a:lnSpc>
                <a:spcPct val="100000"/>
              </a:lnSpc>
            </a:pPr>
            <a:r>
              <a:rPr lang="en-US" sz="1200" b="0" i="0" u="none" strike="noStrike">
                <a:solidFill>
                  <a:srgbClr val="898989"/>
                </a:solidFill>
                <a:latin typeface="等线"/>
                <a:ea typeface="等线"/>
                <a:cs typeface="等线"/>
                <a:sym typeface="等线"/>
              </a:rPr>
              <a:t>2025/10/27</a:t>
            </a:r>
            <a:endParaRPr lang="en-US" sz="1200" b="0" i="0" u="none" strike="noStrike">
              <a:solidFill>
                <a:srgbClr val="898989"/>
              </a:solidFill>
              <a:latin typeface="等线"/>
              <a:ea typeface="等线"/>
              <a:cs typeface="等线"/>
              <a:sym typeface="等线"/>
            </a:endParaRPr>
          </a:p>
        </p:txBody>
      </p:sp>
      <p:sp>
        <p:nvSpPr>
          <p:cNvPr id="5" name="AutoShape 5"/>
          <p:cNvSpPr/>
          <p:nvPr>
            <p:ph type="body" sz="quarter" idx="62" hasCustomPrompt="1"/>
          </p:nvPr>
        </p:nvSpPr>
        <p:spPr>
          <a:xfrm>
            <a:off x="4038600" y="6356350"/>
            <a:ext cx="4114800" cy="365125"/>
          </a:xfrm>
          <a:prstGeom prst="rect">
            <a:avLst/>
          </a:prstGeom>
          <a:noFill/>
          <a:ln w="12700">
            <a:noFill/>
            <a:prstDash val="solid"/>
          </a:ln>
        </p:spPr>
        <p:txBody>
          <a:bodyPr vert="horz" lIns="91440" tIns="45720" rIns="91440" bIns="45720" anchor="ctr"/>
          <a:lstStyle>
            <a:lvl1pPr algn="ctr">
              <a:lnSpc>
                <a:spcPct val="100000"/>
              </a:lnSpc>
              <a:defRPr sz="1200" b="0" i="0" u="none" strike="noStrike" spc="0">
                <a:solidFill>
                  <a:srgbClr val="1F2329">
                    <a:alpha val="100000"/>
                  </a:srgbClr>
                </a:solidFill>
                <a:latin typeface="Noto Sans SC"/>
              </a:defRPr>
            </a:lvl1pPr>
          </a:lstStyle>
          <a:p>
            <a:pPr indent="0" algn="ctr">
              <a:lnSpc>
                <a:spcPct val="100000"/>
              </a:lnSpc>
            </a:pPr>
            <a:r>
              <a:rPr lang="en-US" sz="1200" b="0" i="0" u="none" strike="noStrike">
                <a:solidFill>
                  <a:srgbClr val="898989"/>
                </a:solidFill>
                <a:latin typeface="等线"/>
                <a:ea typeface="等线"/>
                <a:cs typeface="等线"/>
                <a:sym typeface="等线"/>
              </a:rPr>
              <a:t>页脚</a:t>
            </a:r>
            <a:endParaRPr lang="en-US" sz="1200" b="0" i="0" u="none" strike="noStrike">
              <a:solidFill>
                <a:srgbClr val="898989"/>
              </a:solidFill>
              <a:latin typeface="等线"/>
              <a:ea typeface="等线"/>
              <a:cs typeface="等线"/>
              <a:sym typeface="等线"/>
            </a:endParaRPr>
          </a:p>
        </p:txBody>
      </p:sp>
      <p:sp>
        <p:nvSpPr>
          <p:cNvPr id="6" name="AutoShape 6"/>
          <p:cNvSpPr/>
          <p:nvPr>
            <p:ph type="body" sz="quarter" idx="63" hasCustomPrompt="1"/>
          </p:nvPr>
        </p:nvSpPr>
        <p:spPr>
          <a:xfrm>
            <a:off x="8610600" y="6356350"/>
            <a:ext cx="2743200" cy="365125"/>
          </a:xfrm>
          <a:prstGeom prst="rect">
            <a:avLst/>
          </a:prstGeom>
          <a:noFill/>
          <a:ln w="12700">
            <a:noFill/>
            <a:prstDash val="solid"/>
          </a:ln>
        </p:spPr>
        <p:txBody>
          <a:bodyPr lIns="91440" tIns="45720" rIns="91440" bIns="45720" anchor="ctr"/>
          <a:lstStyle>
            <a:lvl1pPr algn="r">
              <a:lnSpc>
                <a:spcPct val="100000"/>
              </a:lnSpc>
              <a:defRPr sz="1200" b="0" i="0" u="none" strike="noStrike" spc="0">
                <a:solidFill>
                  <a:srgbClr val="898989">
                    <a:alpha val="100000"/>
                  </a:srgbClr>
                </a:solidFill>
                <a:latin typeface="等线"/>
              </a:defRPr>
            </a:lvl1pPr>
          </a:lstStyle>
          <a:p>
            <a:pPr indent="0" algn="r">
              <a:lnSpc>
                <a:spcPct val="100000"/>
              </a:lnSpc>
            </a:pPr>
            <a:r>
              <a:rPr lang="en-US" sz="1200" b="0" i="0" u="none" strike="noStrike">
                <a:solidFill>
                  <a:srgbClr val="898989"/>
                </a:solidFill>
                <a:latin typeface="等线"/>
                <a:ea typeface="等线"/>
                <a:cs typeface="等线"/>
                <a:sym typeface="等线"/>
              </a:rPr>
              <a:t>‹#›</a:t>
            </a:r>
            <a:endParaRPr lang="en-US" sz="1200" b="0" i="0" u="none" strike="noStrike">
              <a:solidFill>
                <a:srgbClr val="898989"/>
              </a:solidFill>
              <a:latin typeface="等线"/>
              <a:ea typeface="等线"/>
              <a:cs typeface="等线"/>
              <a:sym typeface="等线"/>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7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7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7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704020202020204"/>
              <a:buNone/>
              <a:defRPr sz="3300" b="0" i="0" u="none" strike="noStrike" cap="none">
                <a:solidFill>
                  <a:schemeClr val="dk1"/>
                </a:solidFill>
                <a:latin typeface="Arial" panose="020B0704020202020204"/>
                <a:ea typeface="Arial" panose="020B0704020202020204"/>
                <a:cs typeface="Arial" panose="020B0704020202020204"/>
                <a:sym typeface="Arial" panose="020B07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704020202020204"/>
              <a:buChar char="•"/>
              <a:defRPr sz="2100" b="0" i="0" u="none" strike="noStrike" cap="none">
                <a:solidFill>
                  <a:schemeClr val="dk1"/>
                </a:solidFill>
                <a:latin typeface="Arial" panose="020B0704020202020204"/>
                <a:ea typeface="Arial" panose="020B0704020202020204"/>
                <a:cs typeface="Arial" panose="020B0704020202020204"/>
                <a:sym typeface="Arial" panose="020B0704020202020204"/>
              </a:defRPr>
            </a:lvl1pPr>
            <a:lvl2pPr marL="914400" marR="0" lvl="1" indent="-342900" algn="l" rtl="0">
              <a:lnSpc>
                <a:spcPct val="90000"/>
              </a:lnSpc>
              <a:spcBef>
                <a:spcPts val="400"/>
              </a:spcBef>
              <a:spcAft>
                <a:spcPts val="0"/>
              </a:spcAft>
              <a:buClr>
                <a:schemeClr val="dk1"/>
              </a:buClr>
              <a:buSzPts val="1800"/>
              <a:buFont typeface="Arial" panose="020B0704020202020204"/>
              <a:buChar char="•"/>
              <a:defRPr sz="1800" b="0" i="0" u="none" strike="noStrike" cap="none">
                <a:solidFill>
                  <a:schemeClr val="dk1"/>
                </a:solidFill>
                <a:latin typeface="Arial" panose="020B0704020202020204"/>
                <a:ea typeface="Arial" panose="020B0704020202020204"/>
                <a:cs typeface="Arial" panose="020B0704020202020204"/>
                <a:sym typeface="Arial" panose="020B0704020202020204"/>
              </a:defRPr>
            </a:lvl2pPr>
            <a:lvl3pPr marL="1371600" marR="0" lvl="2" indent="-323850" algn="l" rtl="0">
              <a:lnSpc>
                <a:spcPct val="90000"/>
              </a:lnSpc>
              <a:spcBef>
                <a:spcPts val="400"/>
              </a:spcBef>
              <a:spcAft>
                <a:spcPts val="0"/>
              </a:spcAft>
              <a:buClr>
                <a:schemeClr val="dk1"/>
              </a:buClr>
              <a:buSzPts val="1500"/>
              <a:buFont typeface="Arial" panose="020B0704020202020204"/>
              <a:buChar char="•"/>
              <a:defRPr sz="1500" b="0" i="0" u="none" strike="noStrike" cap="none">
                <a:solidFill>
                  <a:schemeClr val="dk1"/>
                </a:solidFill>
                <a:latin typeface="Arial" panose="020B0704020202020204"/>
                <a:ea typeface="Arial" panose="020B0704020202020204"/>
                <a:cs typeface="Arial" panose="020B0704020202020204"/>
                <a:sym typeface="Arial" panose="020B0704020202020204"/>
              </a:defRPr>
            </a:lvl3pPr>
            <a:lvl4pPr marL="1828800" marR="0" lvl="3" indent="-317500" algn="l" rtl="0">
              <a:lnSpc>
                <a:spcPct val="90000"/>
              </a:lnSpc>
              <a:spcBef>
                <a:spcPts val="400"/>
              </a:spcBef>
              <a:spcAft>
                <a:spcPts val="0"/>
              </a:spcAft>
              <a:buClr>
                <a:schemeClr val="dk1"/>
              </a:buClr>
              <a:buSzPts val="1400"/>
              <a:buFont typeface="Arial" panose="020B0704020202020204"/>
              <a:buChar char="•"/>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4pPr>
            <a:lvl5pPr marL="2286000" marR="0" lvl="4" indent="-317500" algn="l" rtl="0">
              <a:lnSpc>
                <a:spcPct val="90000"/>
              </a:lnSpc>
              <a:spcBef>
                <a:spcPts val="400"/>
              </a:spcBef>
              <a:spcAft>
                <a:spcPts val="0"/>
              </a:spcAft>
              <a:buClr>
                <a:schemeClr val="dk1"/>
              </a:buClr>
              <a:buSzPts val="1400"/>
              <a:buFont typeface="Arial" panose="020B0704020202020204"/>
              <a:buChar char="•"/>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5pPr>
            <a:lvl6pPr marL="2743200" marR="0" lvl="5" indent="-317500" algn="l" rtl="0">
              <a:lnSpc>
                <a:spcPct val="90000"/>
              </a:lnSpc>
              <a:spcBef>
                <a:spcPts val="400"/>
              </a:spcBef>
              <a:spcAft>
                <a:spcPts val="0"/>
              </a:spcAft>
              <a:buClr>
                <a:schemeClr val="dk1"/>
              </a:buClr>
              <a:buSzPts val="1400"/>
              <a:buFont typeface="Arial" panose="020B0704020202020204"/>
              <a:buChar char="•"/>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6pPr>
            <a:lvl7pPr marL="3200400" marR="0" lvl="6" indent="-317500" algn="l" rtl="0">
              <a:lnSpc>
                <a:spcPct val="90000"/>
              </a:lnSpc>
              <a:spcBef>
                <a:spcPts val="400"/>
              </a:spcBef>
              <a:spcAft>
                <a:spcPts val="0"/>
              </a:spcAft>
              <a:buClr>
                <a:schemeClr val="dk1"/>
              </a:buClr>
              <a:buSzPts val="1400"/>
              <a:buFont typeface="Arial" panose="020B0704020202020204"/>
              <a:buChar char="•"/>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7pPr>
            <a:lvl8pPr marL="3657600" marR="0" lvl="7" indent="-317500" algn="l" rtl="0">
              <a:lnSpc>
                <a:spcPct val="90000"/>
              </a:lnSpc>
              <a:spcBef>
                <a:spcPts val="400"/>
              </a:spcBef>
              <a:spcAft>
                <a:spcPts val="0"/>
              </a:spcAft>
              <a:buClr>
                <a:schemeClr val="dk1"/>
              </a:buClr>
              <a:buSzPts val="1400"/>
              <a:buFont typeface="Arial" panose="020B0704020202020204"/>
              <a:buChar char="•"/>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8pPr>
            <a:lvl9pPr marL="4114800" marR="0" lvl="8" indent="-317500" algn="l" rtl="0">
              <a:lnSpc>
                <a:spcPct val="90000"/>
              </a:lnSpc>
              <a:spcBef>
                <a:spcPts val="400"/>
              </a:spcBef>
              <a:spcAft>
                <a:spcPts val="0"/>
              </a:spcAft>
              <a:buClr>
                <a:schemeClr val="dk1"/>
              </a:buClr>
              <a:buSzPts val="1400"/>
              <a:buFont typeface="Arial" panose="020B0704020202020204"/>
              <a:buChar char="•"/>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1pPr>
            <a:lvl2pPr marR="0" lvl="1"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2pPr>
            <a:lvl3pPr marR="0" lvl="2"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3pPr>
            <a:lvl4pPr marR="0" lvl="3"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4pPr>
            <a:lvl5pPr marR="0" lvl="4"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5pPr>
            <a:lvl6pPr marR="0" lvl="5"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6pPr>
            <a:lvl7pPr marR="0" lvl="6"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7pPr>
            <a:lvl8pPr marR="0" lvl="7"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8pPr>
            <a:lvl9pPr marR="0" lvl="8"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1pPr>
            <a:lvl2pPr marR="0" lvl="1"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2pPr>
            <a:lvl3pPr marR="0" lvl="2"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3pPr>
            <a:lvl4pPr marR="0" lvl="3"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4pPr>
            <a:lvl5pPr marR="0" lvl="4"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5pPr>
            <a:lvl6pPr marR="0" lvl="5"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6pPr>
            <a:lvl7pPr marR="0" lvl="6"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7pPr>
            <a:lvl8pPr marR="0" lvl="7"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8pPr>
            <a:lvl9pPr marR="0" lvl="8" algn="l" rtl="0">
              <a:spcBef>
                <a:spcPts val="0"/>
              </a:spcBef>
              <a:spcAft>
                <a:spcPts val="0"/>
              </a:spcAft>
              <a:buSzPts val="1100"/>
              <a:buNone/>
              <a:defRPr sz="1400" b="0" i="0" u="none" strike="noStrike" cap="none">
                <a:solidFill>
                  <a:schemeClr val="dk1"/>
                </a:solidFill>
                <a:latin typeface="Arial" panose="020B0704020202020204"/>
                <a:ea typeface="Arial" panose="020B0704020202020204"/>
                <a:cs typeface="Arial" panose="020B0704020202020204"/>
                <a:sym typeface="Arial" panose="020B07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1pPr>
            <a:lvl2pPr marL="0" marR="0" lvl="1"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2pPr>
            <a:lvl3pPr marL="0" marR="0" lvl="2"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3pPr>
            <a:lvl4pPr marL="0" marR="0" lvl="3"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4pPr>
            <a:lvl5pPr marL="0" marR="0" lvl="4"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5pPr>
            <a:lvl6pPr marL="0" marR="0" lvl="5"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6pPr>
            <a:lvl7pPr marL="0" marR="0" lvl="6"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7pPr>
            <a:lvl8pPr marL="0" marR="0" lvl="7"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8pPr>
            <a:lvl9pPr marL="0" marR="0" lvl="8" indent="0" algn="r" rtl="0">
              <a:spcBef>
                <a:spcPts val="0"/>
              </a:spcBef>
              <a:buNone/>
              <a:defRPr sz="900" b="0" i="0" u="none" strike="noStrike" cap="none">
                <a:solidFill>
                  <a:srgbClr val="888888"/>
                </a:solidFill>
                <a:latin typeface="Arial" panose="020B0704020202020204"/>
                <a:ea typeface="Arial" panose="020B0704020202020204"/>
                <a:cs typeface="Arial" panose="020B0704020202020204"/>
                <a:sym typeface="Arial" panose="020B07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8037" y="1940419"/>
            <a:ext cx="11895925" cy="830997"/>
          </a:xfrm>
          <a:prstGeom prst="rect">
            <a:avLst/>
          </a:prstGeom>
          <a:noFill/>
          <a:ln w="12700">
            <a:noFill/>
            <a:prstDash val="solid"/>
          </a:ln>
        </p:spPr>
        <p:txBody>
          <a:bodyPr lIns="91440" tIns="45720" rIns="91440" bIns="45720" rtlCol="0" anchor="t"/>
          <a:lstStyle/>
          <a:p>
            <a:pPr indent="0" algn="ctr">
              <a:lnSpc>
                <a:spcPct val="100000"/>
              </a:lnSpc>
              <a:defRPr/>
            </a:pPr>
            <a:r>
              <a:rPr lang="en-US" altLang="zh-CN" sz="3200">
                <a:latin typeface="Times New Roman Regular" panose="02020603050405020304" charset="0"/>
                <a:cs typeface="Times New Roman Regular" panose="02020603050405020304" charset="0"/>
              </a:rPr>
              <a:t>Why LVLMs Are More Prone to Hallucinations in Longer Responses:  The Role of Context</a:t>
            </a:r>
            <a:endParaRPr lang="en-US" altLang="zh-CN" sz="3200">
              <a:latin typeface="Times New Roman Regular" panose="02020603050405020304" charset="0"/>
              <a:cs typeface="Times New Roman Regular" panose="02020603050405020304" charset="0"/>
            </a:endParaRPr>
          </a:p>
        </p:txBody>
      </p:sp>
      <p:grpSp>
        <p:nvGrpSpPr>
          <p:cNvPr id="3" name="Group 3"/>
          <p:cNvGrpSpPr/>
          <p:nvPr/>
        </p:nvGrpSpPr>
        <p:grpSpPr>
          <a:xfrm>
            <a:off x="6096000" y="253570"/>
            <a:ext cx="2263198" cy="781787"/>
            <a:chOff x="6096000" y="253570"/>
            <a:chExt cx="2263198" cy="781787"/>
          </a:xfrm>
        </p:grpSpPr>
        <p:sp>
          <p:nvSpPr>
            <p:cNvPr id="4" name="AutoShape 4"/>
            <p:cNvSpPr/>
            <p:nvPr/>
          </p:nvSpPr>
          <p:spPr>
            <a:xfrm>
              <a:off x="6311589" y="403628"/>
              <a:ext cx="2047609" cy="597380"/>
            </a:xfrm>
            <a:prstGeom prst="rect">
              <a:avLst/>
            </a:prstGeom>
            <a:no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 name="AutoShape 5"/>
            <p:cNvSpPr/>
            <p:nvPr/>
          </p:nvSpPr>
          <p:spPr>
            <a:xfrm>
              <a:off x="6096000" y="253570"/>
              <a:ext cx="749463" cy="781787"/>
            </a:xfrm>
            <a:prstGeom prst="rect">
              <a:avLst/>
            </a:prstGeom>
            <a:no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 name="Freeform 6"/>
            <p:cNvSpPr/>
            <p:nvPr/>
          </p:nvSpPr>
          <p:spPr>
            <a:xfrm>
              <a:off x="6161508" y="318574"/>
              <a:ext cx="605518" cy="613388"/>
            </a:xfrm>
            <a:custGeom>
              <a:avLst/>
              <a:gdLst/>
              <a:ahLst/>
              <a:cxnLst/>
              <a:rect l="l" t="t" r="r" b="b"/>
              <a:pathLst>
                <a:path w="605518" h="613388">
                  <a:moveTo>
                    <a:pt x="464372" y="551265"/>
                  </a:moveTo>
                  <a:cubicBezTo>
                    <a:pt x="461548" y="556978"/>
                    <a:pt x="458725" y="563404"/>
                    <a:pt x="456608" y="569116"/>
                  </a:cubicBezTo>
                  <a:cubicBezTo>
                    <a:pt x="455197" y="571972"/>
                    <a:pt x="453786" y="572687"/>
                    <a:pt x="450963" y="571972"/>
                  </a:cubicBezTo>
                  <a:cubicBezTo>
                    <a:pt x="445317" y="571972"/>
                    <a:pt x="439671" y="571259"/>
                    <a:pt x="434025" y="571259"/>
                  </a:cubicBezTo>
                  <a:cubicBezTo>
                    <a:pt x="432614" y="570545"/>
                    <a:pt x="431202" y="571972"/>
                    <a:pt x="430497" y="573401"/>
                  </a:cubicBezTo>
                  <a:cubicBezTo>
                    <a:pt x="426968" y="577685"/>
                    <a:pt x="424144" y="582684"/>
                    <a:pt x="421322" y="586969"/>
                  </a:cubicBezTo>
                  <a:cubicBezTo>
                    <a:pt x="419910" y="589825"/>
                    <a:pt x="417793" y="589825"/>
                    <a:pt x="415676" y="589111"/>
                  </a:cubicBezTo>
                  <a:cubicBezTo>
                    <a:pt x="410030" y="588396"/>
                    <a:pt x="405091" y="586969"/>
                    <a:pt x="399444" y="586254"/>
                  </a:cubicBezTo>
                  <a:cubicBezTo>
                    <a:pt x="398033" y="585540"/>
                    <a:pt x="395916" y="586969"/>
                    <a:pt x="394504" y="587682"/>
                  </a:cubicBezTo>
                  <a:cubicBezTo>
                    <a:pt x="390270" y="591967"/>
                    <a:pt x="387447" y="596965"/>
                    <a:pt x="383212" y="600536"/>
                  </a:cubicBezTo>
                  <a:cubicBezTo>
                    <a:pt x="382506" y="601963"/>
                    <a:pt x="380389" y="602678"/>
                    <a:pt x="378978" y="601963"/>
                  </a:cubicBezTo>
                  <a:cubicBezTo>
                    <a:pt x="373332" y="600536"/>
                    <a:pt x="368391" y="598394"/>
                    <a:pt x="362746" y="596251"/>
                  </a:cubicBezTo>
                  <a:cubicBezTo>
                    <a:pt x="360629" y="595537"/>
                    <a:pt x="359217" y="595537"/>
                    <a:pt x="357100" y="597680"/>
                  </a:cubicBezTo>
                  <a:cubicBezTo>
                    <a:pt x="353572" y="601250"/>
                    <a:pt x="349338" y="604106"/>
                    <a:pt x="345808" y="608391"/>
                  </a:cubicBezTo>
                  <a:cubicBezTo>
                    <a:pt x="343691" y="610532"/>
                    <a:pt x="341574" y="610532"/>
                    <a:pt x="339457" y="609105"/>
                  </a:cubicBezTo>
                  <a:cubicBezTo>
                    <a:pt x="334517" y="606248"/>
                    <a:pt x="329576" y="604106"/>
                    <a:pt x="324636" y="601963"/>
                  </a:cubicBezTo>
                  <a:cubicBezTo>
                    <a:pt x="323225" y="601250"/>
                    <a:pt x="321108" y="601250"/>
                    <a:pt x="319697" y="601963"/>
                  </a:cubicBezTo>
                  <a:cubicBezTo>
                    <a:pt x="315462" y="604820"/>
                    <a:pt x="310523" y="608391"/>
                    <a:pt x="306287" y="611247"/>
                  </a:cubicBezTo>
                  <a:cubicBezTo>
                    <a:pt x="304170" y="612675"/>
                    <a:pt x="302759" y="613388"/>
                    <a:pt x="299936" y="611247"/>
                  </a:cubicBezTo>
                  <a:cubicBezTo>
                    <a:pt x="295702" y="607676"/>
                    <a:pt x="290761" y="604820"/>
                    <a:pt x="286527" y="601963"/>
                  </a:cubicBezTo>
                  <a:cubicBezTo>
                    <a:pt x="285116" y="601250"/>
                    <a:pt x="282998" y="601250"/>
                    <a:pt x="281587" y="601250"/>
                  </a:cubicBezTo>
                  <a:cubicBezTo>
                    <a:pt x="276647" y="604106"/>
                    <a:pt x="271706" y="606248"/>
                    <a:pt x="267472" y="609105"/>
                  </a:cubicBezTo>
                  <a:cubicBezTo>
                    <a:pt x="264649" y="610532"/>
                    <a:pt x="262532" y="610532"/>
                    <a:pt x="260415" y="608391"/>
                  </a:cubicBezTo>
                  <a:cubicBezTo>
                    <a:pt x="256181" y="604106"/>
                    <a:pt x="252653" y="600536"/>
                    <a:pt x="248417" y="596965"/>
                  </a:cubicBezTo>
                  <a:cubicBezTo>
                    <a:pt x="247006" y="596251"/>
                    <a:pt x="244889" y="596251"/>
                    <a:pt x="243478" y="596251"/>
                  </a:cubicBezTo>
                  <a:cubicBezTo>
                    <a:pt x="238538" y="597680"/>
                    <a:pt x="233597" y="599821"/>
                    <a:pt x="227951" y="601963"/>
                  </a:cubicBezTo>
                  <a:cubicBezTo>
                    <a:pt x="225129" y="602678"/>
                    <a:pt x="223717" y="602678"/>
                    <a:pt x="221600" y="599821"/>
                  </a:cubicBezTo>
                  <a:cubicBezTo>
                    <a:pt x="218777" y="595537"/>
                    <a:pt x="215248" y="591252"/>
                    <a:pt x="211014" y="587682"/>
                  </a:cubicBezTo>
                  <a:cubicBezTo>
                    <a:pt x="210308" y="586254"/>
                    <a:pt x="208191" y="585540"/>
                    <a:pt x="206779" y="586254"/>
                  </a:cubicBezTo>
                  <a:cubicBezTo>
                    <a:pt x="201134" y="586969"/>
                    <a:pt x="196193" y="588396"/>
                    <a:pt x="190547" y="589825"/>
                  </a:cubicBezTo>
                  <a:cubicBezTo>
                    <a:pt x="187725" y="589825"/>
                    <a:pt x="186313" y="589825"/>
                    <a:pt x="184902" y="586969"/>
                  </a:cubicBezTo>
                  <a:cubicBezTo>
                    <a:pt x="182079" y="582684"/>
                    <a:pt x="179255" y="577685"/>
                    <a:pt x="176433" y="573401"/>
                  </a:cubicBezTo>
                  <a:cubicBezTo>
                    <a:pt x="175021" y="571972"/>
                    <a:pt x="172904" y="570545"/>
                    <a:pt x="171493" y="571259"/>
                  </a:cubicBezTo>
                  <a:cubicBezTo>
                    <a:pt x="166553" y="571259"/>
                    <a:pt x="161613" y="571259"/>
                    <a:pt x="156672" y="571972"/>
                  </a:cubicBezTo>
                  <a:cubicBezTo>
                    <a:pt x="153144" y="572687"/>
                    <a:pt x="151027" y="571972"/>
                    <a:pt x="149615" y="568402"/>
                  </a:cubicBezTo>
                  <a:cubicBezTo>
                    <a:pt x="147498" y="563404"/>
                    <a:pt x="144675" y="559120"/>
                    <a:pt x="142558" y="554121"/>
                  </a:cubicBezTo>
                  <a:cubicBezTo>
                    <a:pt x="141853" y="551979"/>
                    <a:pt x="140440" y="551265"/>
                    <a:pt x="138323" y="551265"/>
                  </a:cubicBezTo>
                  <a:cubicBezTo>
                    <a:pt x="132678" y="551265"/>
                    <a:pt x="127032" y="550550"/>
                    <a:pt x="121385" y="550550"/>
                  </a:cubicBezTo>
                  <a:cubicBezTo>
                    <a:pt x="118563" y="550550"/>
                    <a:pt x="117857" y="549123"/>
                    <a:pt x="117151" y="546980"/>
                  </a:cubicBezTo>
                  <a:cubicBezTo>
                    <a:pt x="115740" y="541981"/>
                    <a:pt x="113623" y="536269"/>
                    <a:pt x="112211" y="531270"/>
                  </a:cubicBezTo>
                  <a:cubicBezTo>
                    <a:pt x="111506" y="528414"/>
                    <a:pt x="110094" y="527700"/>
                    <a:pt x="107272" y="526986"/>
                  </a:cubicBezTo>
                  <a:cubicBezTo>
                    <a:pt x="102332" y="526271"/>
                    <a:pt x="97391" y="524844"/>
                    <a:pt x="91745" y="524130"/>
                  </a:cubicBezTo>
                  <a:cubicBezTo>
                    <a:pt x="88922" y="524130"/>
                    <a:pt x="88217" y="522702"/>
                    <a:pt x="87511" y="519845"/>
                  </a:cubicBezTo>
                  <a:cubicBezTo>
                    <a:pt x="86804" y="514133"/>
                    <a:pt x="85394" y="509134"/>
                    <a:pt x="84687" y="503422"/>
                  </a:cubicBezTo>
                  <a:cubicBezTo>
                    <a:pt x="84687" y="501279"/>
                    <a:pt x="83276" y="500565"/>
                    <a:pt x="81159" y="499852"/>
                  </a:cubicBezTo>
                  <a:cubicBezTo>
                    <a:pt x="76219" y="498423"/>
                    <a:pt x="71279" y="496280"/>
                    <a:pt x="65634" y="494853"/>
                  </a:cubicBezTo>
                  <a:cubicBezTo>
                    <a:pt x="62810" y="494139"/>
                    <a:pt x="62104" y="491997"/>
                    <a:pt x="62104" y="489140"/>
                  </a:cubicBezTo>
                  <a:cubicBezTo>
                    <a:pt x="62104" y="484142"/>
                    <a:pt x="61398" y="478429"/>
                    <a:pt x="61398" y="473431"/>
                  </a:cubicBezTo>
                  <a:cubicBezTo>
                    <a:pt x="61398" y="470574"/>
                    <a:pt x="60693" y="469861"/>
                    <a:pt x="57870" y="468432"/>
                  </a:cubicBezTo>
                  <a:cubicBezTo>
                    <a:pt x="52930" y="466289"/>
                    <a:pt x="47989" y="464148"/>
                    <a:pt x="43049" y="461292"/>
                  </a:cubicBezTo>
                  <a:cubicBezTo>
                    <a:pt x="41638" y="460577"/>
                    <a:pt x="40932" y="458436"/>
                    <a:pt x="40932" y="457721"/>
                  </a:cubicBezTo>
                  <a:cubicBezTo>
                    <a:pt x="40932" y="451294"/>
                    <a:pt x="41638" y="445582"/>
                    <a:pt x="41638" y="439155"/>
                  </a:cubicBezTo>
                  <a:cubicBezTo>
                    <a:pt x="41638" y="438441"/>
                    <a:pt x="40932" y="436298"/>
                    <a:pt x="39521" y="435585"/>
                  </a:cubicBezTo>
                  <a:cubicBezTo>
                    <a:pt x="35287" y="432015"/>
                    <a:pt x="30347" y="428443"/>
                    <a:pt x="25406" y="425587"/>
                  </a:cubicBezTo>
                  <a:cubicBezTo>
                    <a:pt x="23289" y="424160"/>
                    <a:pt x="22583" y="423446"/>
                    <a:pt x="23289" y="421303"/>
                  </a:cubicBezTo>
                  <a:cubicBezTo>
                    <a:pt x="24700" y="414876"/>
                    <a:pt x="26112" y="409164"/>
                    <a:pt x="26817" y="403451"/>
                  </a:cubicBezTo>
                  <a:cubicBezTo>
                    <a:pt x="26817" y="402024"/>
                    <a:pt x="26817" y="400595"/>
                    <a:pt x="25406" y="399881"/>
                  </a:cubicBezTo>
                  <a:cubicBezTo>
                    <a:pt x="21172" y="395596"/>
                    <a:pt x="16938" y="392026"/>
                    <a:pt x="12703" y="388456"/>
                  </a:cubicBezTo>
                  <a:cubicBezTo>
                    <a:pt x="10585" y="386314"/>
                    <a:pt x="9881" y="385600"/>
                    <a:pt x="11292" y="382744"/>
                  </a:cubicBezTo>
                  <a:cubicBezTo>
                    <a:pt x="13409" y="377745"/>
                    <a:pt x="14821" y="372033"/>
                    <a:pt x="16938" y="367034"/>
                  </a:cubicBezTo>
                  <a:cubicBezTo>
                    <a:pt x="17643" y="364891"/>
                    <a:pt x="16938" y="363464"/>
                    <a:pt x="15526" y="361321"/>
                  </a:cubicBezTo>
                  <a:cubicBezTo>
                    <a:pt x="11998" y="357036"/>
                    <a:pt x="8468" y="352753"/>
                    <a:pt x="4234" y="349181"/>
                  </a:cubicBezTo>
                  <a:cubicBezTo>
                    <a:pt x="2823" y="347040"/>
                    <a:pt x="2117" y="345611"/>
                    <a:pt x="3528" y="344184"/>
                  </a:cubicBezTo>
                  <a:cubicBezTo>
                    <a:pt x="6351" y="338470"/>
                    <a:pt x="9174" y="333473"/>
                    <a:pt x="11292" y="328474"/>
                  </a:cubicBezTo>
                  <a:cubicBezTo>
                    <a:pt x="11998" y="327045"/>
                    <a:pt x="11998" y="324903"/>
                    <a:pt x="11292" y="323475"/>
                  </a:cubicBezTo>
                  <a:cubicBezTo>
                    <a:pt x="8468" y="318477"/>
                    <a:pt x="4940" y="314192"/>
                    <a:pt x="1411" y="309908"/>
                  </a:cubicBezTo>
                  <a:cubicBezTo>
                    <a:pt x="0" y="307765"/>
                    <a:pt x="0" y="305623"/>
                    <a:pt x="1411" y="303482"/>
                  </a:cubicBezTo>
                  <a:cubicBezTo>
                    <a:pt x="4940" y="299197"/>
                    <a:pt x="7764" y="294198"/>
                    <a:pt x="11292" y="289914"/>
                  </a:cubicBezTo>
                  <a:cubicBezTo>
                    <a:pt x="12703" y="287772"/>
                    <a:pt x="12703" y="286343"/>
                    <a:pt x="11292" y="284201"/>
                  </a:cubicBezTo>
                  <a:cubicBezTo>
                    <a:pt x="9174" y="279917"/>
                    <a:pt x="6351" y="274918"/>
                    <a:pt x="4234" y="269919"/>
                  </a:cubicBezTo>
                  <a:cubicBezTo>
                    <a:pt x="2117" y="267063"/>
                    <a:pt x="2823" y="265636"/>
                    <a:pt x="4940" y="263493"/>
                  </a:cubicBezTo>
                  <a:cubicBezTo>
                    <a:pt x="8468" y="259208"/>
                    <a:pt x="11998" y="255638"/>
                    <a:pt x="15526" y="251353"/>
                  </a:cubicBezTo>
                  <a:cubicBezTo>
                    <a:pt x="17643" y="249926"/>
                    <a:pt x="17643" y="248497"/>
                    <a:pt x="16938" y="246356"/>
                  </a:cubicBezTo>
                  <a:cubicBezTo>
                    <a:pt x="14821" y="240642"/>
                    <a:pt x="13409" y="235645"/>
                    <a:pt x="11292" y="229932"/>
                  </a:cubicBezTo>
                  <a:cubicBezTo>
                    <a:pt x="9881" y="227790"/>
                    <a:pt x="10585" y="226361"/>
                    <a:pt x="12703" y="224934"/>
                  </a:cubicBezTo>
                  <a:cubicBezTo>
                    <a:pt x="16938" y="221362"/>
                    <a:pt x="21172" y="217792"/>
                    <a:pt x="25406" y="213507"/>
                  </a:cubicBezTo>
                  <a:cubicBezTo>
                    <a:pt x="26112" y="212794"/>
                    <a:pt x="26817" y="210651"/>
                    <a:pt x="26817" y="209224"/>
                  </a:cubicBezTo>
                  <a:cubicBezTo>
                    <a:pt x="26112" y="203511"/>
                    <a:pt x="24700" y="197799"/>
                    <a:pt x="23289" y="192800"/>
                  </a:cubicBezTo>
                  <a:cubicBezTo>
                    <a:pt x="22583" y="189944"/>
                    <a:pt x="23289" y="188515"/>
                    <a:pt x="26112" y="187088"/>
                  </a:cubicBezTo>
                  <a:cubicBezTo>
                    <a:pt x="31053" y="184231"/>
                    <a:pt x="35287" y="180660"/>
                    <a:pt x="40227" y="177804"/>
                  </a:cubicBezTo>
                  <a:cubicBezTo>
                    <a:pt x="40932" y="177090"/>
                    <a:pt x="41638" y="174948"/>
                    <a:pt x="41638" y="173520"/>
                  </a:cubicBezTo>
                  <a:cubicBezTo>
                    <a:pt x="41638" y="167808"/>
                    <a:pt x="40932" y="162095"/>
                    <a:pt x="40227" y="156381"/>
                  </a:cubicBezTo>
                  <a:cubicBezTo>
                    <a:pt x="40227" y="153525"/>
                    <a:pt x="41638" y="152098"/>
                    <a:pt x="43755" y="151384"/>
                  </a:cubicBezTo>
                  <a:cubicBezTo>
                    <a:pt x="48696" y="149242"/>
                    <a:pt x="52930" y="146385"/>
                    <a:pt x="57870" y="144243"/>
                  </a:cubicBezTo>
                  <a:cubicBezTo>
                    <a:pt x="59987" y="143529"/>
                    <a:pt x="61398" y="142100"/>
                    <a:pt x="61398" y="139958"/>
                  </a:cubicBezTo>
                  <a:cubicBezTo>
                    <a:pt x="61398" y="134245"/>
                    <a:pt x="62104" y="128533"/>
                    <a:pt x="62104" y="122820"/>
                  </a:cubicBezTo>
                  <a:cubicBezTo>
                    <a:pt x="62104" y="120678"/>
                    <a:pt x="62810" y="119250"/>
                    <a:pt x="64927" y="118537"/>
                  </a:cubicBezTo>
                  <a:cubicBezTo>
                    <a:pt x="70573" y="117108"/>
                    <a:pt x="75513" y="114965"/>
                    <a:pt x="80453" y="113538"/>
                  </a:cubicBezTo>
                  <a:cubicBezTo>
                    <a:pt x="83276" y="112823"/>
                    <a:pt x="84687" y="112109"/>
                    <a:pt x="84687" y="108539"/>
                  </a:cubicBezTo>
                  <a:cubicBezTo>
                    <a:pt x="85394" y="103541"/>
                    <a:pt x="86804" y="98542"/>
                    <a:pt x="87511" y="92829"/>
                  </a:cubicBezTo>
                  <a:cubicBezTo>
                    <a:pt x="88217" y="90687"/>
                    <a:pt x="89628" y="89259"/>
                    <a:pt x="91745" y="88546"/>
                  </a:cubicBezTo>
                  <a:cubicBezTo>
                    <a:pt x="96685" y="87831"/>
                    <a:pt x="101625" y="87117"/>
                    <a:pt x="106566" y="86403"/>
                  </a:cubicBezTo>
                  <a:cubicBezTo>
                    <a:pt x="110094" y="85688"/>
                    <a:pt x="111506" y="84261"/>
                    <a:pt x="112917" y="81404"/>
                  </a:cubicBezTo>
                  <a:cubicBezTo>
                    <a:pt x="113623" y="75692"/>
                    <a:pt x="115740" y="70693"/>
                    <a:pt x="117857" y="65695"/>
                  </a:cubicBezTo>
                  <a:cubicBezTo>
                    <a:pt x="117857" y="64267"/>
                    <a:pt x="119974" y="62838"/>
                    <a:pt x="120680" y="62838"/>
                  </a:cubicBezTo>
                  <a:cubicBezTo>
                    <a:pt x="126326" y="62838"/>
                    <a:pt x="131972" y="62125"/>
                    <a:pt x="137617" y="62125"/>
                  </a:cubicBezTo>
                  <a:cubicBezTo>
                    <a:pt x="140440" y="62125"/>
                    <a:pt x="141853" y="60696"/>
                    <a:pt x="143264" y="58555"/>
                  </a:cubicBezTo>
                  <a:cubicBezTo>
                    <a:pt x="145381" y="53556"/>
                    <a:pt x="147498" y="48557"/>
                    <a:pt x="149615" y="43558"/>
                  </a:cubicBezTo>
                  <a:cubicBezTo>
                    <a:pt x="151027" y="41416"/>
                    <a:pt x="152438" y="40702"/>
                    <a:pt x="154555" y="40702"/>
                  </a:cubicBezTo>
                  <a:cubicBezTo>
                    <a:pt x="159495" y="41416"/>
                    <a:pt x="164436" y="41416"/>
                    <a:pt x="169376" y="42130"/>
                  </a:cubicBezTo>
                  <a:cubicBezTo>
                    <a:pt x="172904" y="42845"/>
                    <a:pt x="175021" y="42130"/>
                    <a:pt x="177138" y="39273"/>
                  </a:cubicBezTo>
                  <a:cubicBezTo>
                    <a:pt x="179255" y="34276"/>
                    <a:pt x="182785" y="29991"/>
                    <a:pt x="184902" y="25706"/>
                  </a:cubicBezTo>
                  <a:cubicBezTo>
                    <a:pt x="186313" y="23565"/>
                    <a:pt x="187725" y="22850"/>
                    <a:pt x="190547" y="23565"/>
                  </a:cubicBezTo>
                  <a:cubicBezTo>
                    <a:pt x="195487" y="24992"/>
                    <a:pt x="201134" y="25706"/>
                    <a:pt x="206074" y="27135"/>
                  </a:cubicBezTo>
                  <a:cubicBezTo>
                    <a:pt x="208897" y="27849"/>
                    <a:pt x="210308" y="27135"/>
                    <a:pt x="211719" y="24992"/>
                  </a:cubicBezTo>
                  <a:cubicBezTo>
                    <a:pt x="215248" y="20709"/>
                    <a:pt x="218777" y="16424"/>
                    <a:pt x="223011" y="12139"/>
                  </a:cubicBezTo>
                  <a:cubicBezTo>
                    <a:pt x="223717" y="11425"/>
                    <a:pt x="225834" y="10711"/>
                    <a:pt x="227246" y="11425"/>
                  </a:cubicBezTo>
                  <a:cubicBezTo>
                    <a:pt x="232185" y="12854"/>
                    <a:pt x="237832" y="14281"/>
                    <a:pt x="242772" y="16424"/>
                  </a:cubicBezTo>
                  <a:cubicBezTo>
                    <a:pt x="245595" y="17852"/>
                    <a:pt x="247006" y="17137"/>
                    <a:pt x="249123" y="15710"/>
                  </a:cubicBezTo>
                  <a:cubicBezTo>
                    <a:pt x="252653" y="11425"/>
                    <a:pt x="256887" y="8569"/>
                    <a:pt x="260415" y="4999"/>
                  </a:cubicBezTo>
                  <a:cubicBezTo>
                    <a:pt x="262532" y="2142"/>
                    <a:pt x="264649" y="2856"/>
                    <a:pt x="266766" y="3570"/>
                  </a:cubicBezTo>
                  <a:cubicBezTo>
                    <a:pt x="271706" y="6426"/>
                    <a:pt x="276647" y="8569"/>
                    <a:pt x="280881" y="11425"/>
                  </a:cubicBezTo>
                  <a:cubicBezTo>
                    <a:pt x="282998" y="12854"/>
                    <a:pt x="284410" y="12854"/>
                    <a:pt x="286527" y="10711"/>
                  </a:cubicBezTo>
                  <a:cubicBezTo>
                    <a:pt x="291468" y="7855"/>
                    <a:pt x="296408" y="4285"/>
                    <a:pt x="300642" y="1429"/>
                  </a:cubicBezTo>
                  <a:cubicBezTo>
                    <a:pt x="302759" y="0"/>
                    <a:pt x="303465" y="0"/>
                    <a:pt x="305582" y="1429"/>
                  </a:cubicBezTo>
                  <a:cubicBezTo>
                    <a:pt x="309816" y="4285"/>
                    <a:pt x="314051" y="7141"/>
                    <a:pt x="318285" y="10711"/>
                  </a:cubicBezTo>
                  <a:cubicBezTo>
                    <a:pt x="321108" y="12854"/>
                    <a:pt x="323225" y="12139"/>
                    <a:pt x="326048" y="10711"/>
                  </a:cubicBezTo>
                  <a:cubicBezTo>
                    <a:pt x="330283" y="8569"/>
                    <a:pt x="335223" y="6426"/>
                    <a:pt x="339457" y="3570"/>
                  </a:cubicBezTo>
                  <a:cubicBezTo>
                    <a:pt x="341574" y="2142"/>
                    <a:pt x="342985" y="2856"/>
                    <a:pt x="345103" y="4285"/>
                  </a:cubicBezTo>
                  <a:cubicBezTo>
                    <a:pt x="349338" y="8569"/>
                    <a:pt x="353572" y="12139"/>
                    <a:pt x="357806" y="15710"/>
                  </a:cubicBezTo>
                  <a:cubicBezTo>
                    <a:pt x="359217" y="17137"/>
                    <a:pt x="361335" y="17137"/>
                    <a:pt x="362040" y="17137"/>
                  </a:cubicBezTo>
                  <a:cubicBezTo>
                    <a:pt x="367687" y="14996"/>
                    <a:pt x="373332" y="12854"/>
                    <a:pt x="378978" y="10711"/>
                  </a:cubicBezTo>
                  <a:cubicBezTo>
                    <a:pt x="381095" y="9997"/>
                    <a:pt x="382506" y="10711"/>
                    <a:pt x="383918" y="12139"/>
                  </a:cubicBezTo>
                  <a:cubicBezTo>
                    <a:pt x="387447" y="17137"/>
                    <a:pt x="390976" y="21422"/>
                    <a:pt x="394504" y="25706"/>
                  </a:cubicBezTo>
                  <a:cubicBezTo>
                    <a:pt x="395916" y="26421"/>
                    <a:pt x="398033" y="27135"/>
                    <a:pt x="399444" y="27135"/>
                  </a:cubicBezTo>
                  <a:cubicBezTo>
                    <a:pt x="405091" y="26421"/>
                    <a:pt x="410030" y="24992"/>
                    <a:pt x="414970" y="23565"/>
                  </a:cubicBezTo>
                  <a:cubicBezTo>
                    <a:pt x="417793" y="22850"/>
                    <a:pt x="419910" y="23565"/>
                    <a:pt x="421322" y="26421"/>
                  </a:cubicBezTo>
                  <a:cubicBezTo>
                    <a:pt x="424144" y="30705"/>
                    <a:pt x="426968" y="34990"/>
                    <a:pt x="429791" y="39273"/>
                  </a:cubicBezTo>
                  <a:cubicBezTo>
                    <a:pt x="431202" y="42130"/>
                    <a:pt x="433319" y="42845"/>
                    <a:pt x="436142" y="42130"/>
                  </a:cubicBezTo>
                  <a:cubicBezTo>
                    <a:pt x="441082" y="42130"/>
                    <a:pt x="445317" y="41416"/>
                    <a:pt x="450257" y="40702"/>
                  </a:cubicBezTo>
                  <a:cubicBezTo>
                    <a:pt x="453786" y="40702"/>
                    <a:pt x="455197" y="41416"/>
                    <a:pt x="456608" y="44272"/>
                  </a:cubicBezTo>
                  <a:cubicBezTo>
                    <a:pt x="458725" y="49271"/>
                    <a:pt x="460842" y="54270"/>
                    <a:pt x="462961" y="58555"/>
                  </a:cubicBezTo>
                  <a:cubicBezTo>
                    <a:pt x="464372" y="61411"/>
                    <a:pt x="465783" y="62125"/>
                    <a:pt x="468606" y="62125"/>
                  </a:cubicBezTo>
                  <a:cubicBezTo>
                    <a:pt x="473546" y="62125"/>
                    <a:pt x="479193" y="62838"/>
                    <a:pt x="484132" y="62838"/>
                  </a:cubicBezTo>
                  <a:cubicBezTo>
                    <a:pt x="487661" y="62838"/>
                    <a:pt x="488367" y="64267"/>
                    <a:pt x="489072" y="66408"/>
                  </a:cubicBezTo>
                  <a:cubicBezTo>
                    <a:pt x="490484" y="72122"/>
                    <a:pt x="492601" y="77119"/>
                    <a:pt x="494012" y="82118"/>
                  </a:cubicBezTo>
                  <a:cubicBezTo>
                    <a:pt x="494718" y="84261"/>
                    <a:pt x="495423" y="85688"/>
                    <a:pt x="498246" y="85688"/>
                  </a:cubicBezTo>
                  <a:cubicBezTo>
                    <a:pt x="503187" y="86403"/>
                    <a:pt x="508127" y="87831"/>
                    <a:pt x="513067" y="88546"/>
                  </a:cubicBezTo>
                  <a:cubicBezTo>
                    <a:pt x="515891" y="89259"/>
                    <a:pt x="518008" y="89973"/>
                    <a:pt x="518712" y="93543"/>
                  </a:cubicBezTo>
                  <a:cubicBezTo>
                    <a:pt x="518712" y="99256"/>
                    <a:pt x="520125" y="104254"/>
                    <a:pt x="521536" y="109967"/>
                  </a:cubicBezTo>
                  <a:cubicBezTo>
                    <a:pt x="521536" y="111396"/>
                    <a:pt x="522948" y="112823"/>
                    <a:pt x="524359" y="112823"/>
                  </a:cubicBezTo>
                  <a:cubicBezTo>
                    <a:pt x="530005" y="114965"/>
                    <a:pt x="534944" y="117108"/>
                    <a:pt x="540591" y="118537"/>
                  </a:cubicBezTo>
                  <a:cubicBezTo>
                    <a:pt x="543414" y="119250"/>
                    <a:pt x="544119" y="120678"/>
                    <a:pt x="544119" y="123534"/>
                  </a:cubicBezTo>
                  <a:cubicBezTo>
                    <a:pt x="544119" y="129248"/>
                    <a:pt x="544825" y="134245"/>
                    <a:pt x="544825" y="139958"/>
                  </a:cubicBezTo>
                  <a:cubicBezTo>
                    <a:pt x="544825" y="142100"/>
                    <a:pt x="545531" y="143529"/>
                    <a:pt x="547648" y="144243"/>
                  </a:cubicBezTo>
                  <a:cubicBezTo>
                    <a:pt x="553293" y="147099"/>
                    <a:pt x="558234" y="149242"/>
                    <a:pt x="563174" y="152098"/>
                  </a:cubicBezTo>
                  <a:cubicBezTo>
                    <a:pt x="564586" y="152811"/>
                    <a:pt x="565291" y="154954"/>
                    <a:pt x="565291" y="155668"/>
                  </a:cubicBezTo>
                  <a:cubicBezTo>
                    <a:pt x="565291" y="162095"/>
                    <a:pt x="564586" y="167808"/>
                    <a:pt x="564586" y="174234"/>
                  </a:cubicBezTo>
                  <a:cubicBezTo>
                    <a:pt x="564586" y="174948"/>
                    <a:pt x="565291" y="177090"/>
                    <a:pt x="565997" y="177804"/>
                  </a:cubicBezTo>
                  <a:cubicBezTo>
                    <a:pt x="570937" y="181375"/>
                    <a:pt x="575878" y="184231"/>
                    <a:pt x="580818" y="187088"/>
                  </a:cubicBezTo>
                  <a:cubicBezTo>
                    <a:pt x="582935" y="188515"/>
                    <a:pt x="583640" y="189944"/>
                    <a:pt x="582935" y="192086"/>
                  </a:cubicBezTo>
                  <a:cubicBezTo>
                    <a:pt x="581523" y="197799"/>
                    <a:pt x="580112" y="203511"/>
                    <a:pt x="579406" y="209224"/>
                  </a:cubicBezTo>
                  <a:cubicBezTo>
                    <a:pt x="578700" y="210651"/>
                    <a:pt x="580112" y="212794"/>
                    <a:pt x="580818" y="213507"/>
                  </a:cubicBezTo>
                  <a:cubicBezTo>
                    <a:pt x="585052" y="217792"/>
                    <a:pt x="589286" y="221362"/>
                    <a:pt x="593521" y="224934"/>
                  </a:cubicBezTo>
                  <a:cubicBezTo>
                    <a:pt x="595638" y="226361"/>
                    <a:pt x="595638" y="227790"/>
                    <a:pt x="594932" y="229932"/>
                  </a:cubicBezTo>
                  <a:cubicBezTo>
                    <a:pt x="592814" y="235645"/>
                    <a:pt x="591403" y="240642"/>
                    <a:pt x="589286" y="246356"/>
                  </a:cubicBezTo>
                  <a:cubicBezTo>
                    <a:pt x="589286" y="247783"/>
                    <a:pt x="589286" y="249926"/>
                    <a:pt x="590697" y="251353"/>
                  </a:cubicBezTo>
                  <a:cubicBezTo>
                    <a:pt x="594227" y="255638"/>
                    <a:pt x="598461" y="259923"/>
                    <a:pt x="601989" y="264207"/>
                  </a:cubicBezTo>
                  <a:cubicBezTo>
                    <a:pt x="602695" y="265636"/>
                    <a:pt x="602695" y="267777"/>
                    <a:pt x="602695" y="269206"/>
                  </a:cubicBezTo>
                  <a:cubicBezTo>
                    <a:pt x="599872" y="274204"/>
                    <a:pt x="597755" y="279203"/>
                    <a:pt x="594932" y="284201"/>
                  </a:cubicBezTo>
                  <a:cubicBezTo>
                    <a:pt x="593521" y="286343"/>
                    <a:pt x="593521" y="288486"/>
                    <a:pt x="594932" y="289914"/>
                  </a:cubicBezTo>
                  <a:cubicBezTo>
                    <a:pt x="598461" y="294912"/>
                    <a:pt x="601989" y="299197"/>
                    <a:pt x="604812" y="304195"/>
                  </a:cubicBezTo>
                  <a:cubicBezTo>
                    <a:pt x="605518" y="305623"/>
                    <a:pt x="605518" y="307765"/>
                    <a:pt x="604812" y="309194"/>
                  </a:cubicBezTo>
                  <a:cubicBezTo>
                    <a:pt x="601989" y="314192"/>
                    <a:pt x="598461" y="318477"/>
                    <a:pt x="594932" y="323475"/>
                  </a:cubicBezTo>
                  <a:cubicBezTo>
                    <a:pt x="594227" y="324903"/>
                    <a:pt x="594227" y="327045"/>
                    <a:pt x="594932" y="328474"/>
                  </a:cubicBezTo>
                  <a:cubicBezTo>
                    <a:pt x="597049" y="333473"/>
                    <a:pt x="599872" y="338470"/>
                    <a:pt x="602695" y="343469"/>
                  </a:cubicBezTo>
                  <a:cubicBezTo>
                    <a:pt x="603401" y="345611"/>
                    <a:pt x="603401" y="347040"/>
                    <a:pt x="601284" y="349181"/>
                  </a:cubicBezTo>
                  <a:cubicBezTo>
                    <a:pt x="597755" y="352753"/>
                    <a:pt x="594227" y="357036"/>
                    <a:pt x="590697" y="361321"/>
                  </a:cubicBezTo>
                  <a:cubicBezTo>
                    <a:pt x="588580" y="363464"/>
                    <a:pt x="588580" y="364891"/>
                    <a:pt x="589286" y="367034"/>
                  </a:cubicBezTo>
                  <a:cubicBezTo>
                    <a:pt x="591403" y="372033"/>
                    <a:pt x="592814" y="377745"/>
                    <a:pt x="594932" y="382744"/>
                  </a:cubicBezTo>
                  <a:cubicBezTo>
                    <a:pt x="596344" y="385600"/>
                    <a:pt x="595638" y="387027"/>
                    <a:pt x="593521" y="388456"/>
                  </a:cubicBezTo>
                  <a:cubicBezTo>
                    <a:pt x="589286" y="392026"/>
                    <a:pt x="585052" y="395596"/>
                    <a:pt x="581523" y="398452"/>
                  </a:cubicBezTo>
                  <a:cubicBezTo>
                    <a:pt x="578700" y="400595"/>
                    <a:pt x="578700" y="402024"/>
                    <a:pt x="579406" y="404880"/>
                  </a:cubicBezTo>
                  <a:cubicBezTo>
                    <a:pt x="580112" y="409879"/>
                    <a:pt x="581523" y="414876"/>
                    <a:pt x="582935" y="420590"/>
                  </a:cubicBezTo>
                  <a:cubicBezTo>
                    <a:pt x="583640" y="423446"/>
                    <a:pt x="582229" y="424873"/>
                    <a:pt x="580112" y="426302"/>
                  </a:cubicBezTo>
                  <a:cubicBezTo>
                    <a:pt x="575878" y="429158"/>
                    <a:pt x="571642" y="432015"/>
                    <a:pt x="566703" y="434871"/>
                  </a:cubicBezTo>
                  <a:cubicBezTo>
                    <a:pt x="564586" y="436298"/>
                    <a:pt x="563880" y="437013"/>
                    <a:pt x="564586" y="439870"/>
                  </a:cubicBezTo>
                  <a:cubicBezTo>
                    <a:pt x="564586" y="445582"/>
                    <a:pt x="564586" y="451294"/>
                    <a:pt x="565291" y="456293"/>
                  </a:cubicBezTo>
                  <a:cubicBezTo>
                    <a:pt x="565997" y="459149"/>
                    <a:pt x="564586" y="460577"/>
                    <a:pt x="562468" y="462006"/>
                  </a:cubicBezTo>
                  <a:cubicBezTo>
                    <a:pt x="557529" y="464148"/>
                    <a:pt x="553293" y="466289"/>
                    <a:pt x="548354" y="468432"/>
                  </a:cubicBezTo>
                  <a:cubicBezTo>
                    <a:pt x="545531" y="469146"/>
                    <a:pt x="544825" y="470574"/>
                    <a:pt x="544825" y="473431"/>
                  </a:cubicBezTo>
                  <a:cubicBezTo>
                    <a:pt x="544825" y="478429"/>
                    <a:pt x="544119" y="484142"/>
                    <a:pt x="544119" y="489140"/>
                  </a:cubicBezTo>
                  <a:cubicBezTo>
                    <a:pt x="544119" y="492710"/>
                    <a:pt x="542708" y="494139"/>
                    <a:pt x="539885" y="494853"/>
                  </a:cubicBezTo>
                  <a:cubicBezTo>
                    <a:pt x="534944" y="496280"/>
                    <a:pt x="529299" y="497709"/>
                    <a:pt x="524359" y="499852"/>
                  </a:cubicBezTo>
                  <a:cubicBezTo>
                    <a:pt x="522948" y="500565"/>
                    <a:pt x="521536" y="501994"/>
                    <a:pt x="521536" y="503422"/>
                  </a:cubicBezTo>
                  <a:cubicBezTo>
                    <a:pt x="520125" y="509134"/>
                    <a:pt x="519419" y="514847"/>
                    <a:pt x="518008" y="520559"/>
                  </a:cubicBezTo>
                  <a:cubicBezTo>
                    <a:pt x="518008" y="522702"/>
                    <a:pt x="517301" y="524130"/>
                    <a:pt x="514478" y="524130"/>
                  </a:cubicBezTo>
                  <a:cubicBezTo>
                    <a:pt x="508833" y="524844"/>
                    <a:pt x="503893" y="526271"/>
                    <a:pt x="498246" y="527700"/>
                  </a:cubicBezTo>
                  <a:cubicBezTo>
                    <a:pt x="496835" y="527700"/>
                    <a:pt x="494718" y="529128"/>
                    <a:pt x="494012" y="531270"/>
                  </a:cubicBezTo>
                  <a:cubicBezTo>
                    <a:pt x="491895" y="536269"/>
                    <a:pt x="490484" y="541981"/>
                    <a:pt x="489072" y="546980"/>
                  </a:cubicBezTo>
                  <a:cubicBezTo>
                    <a:pt x="488367" y="549123"/>
                    <a:pt x="486955" y="550550"/>
                    <a:pt x="484838" y="550550"/>
                  </a:cubicBezTo>
                  <a:cubicBezTo>
                    <a:pt x="477780" y="550550"/>
                    <a:pt x="471429" y="551265"/>
                    <a:pt x="464372" y="551265"/>
                  </a:cubicBezTo>
                  <a:close/>
                  <a:moveTo>
                    <a:pt x="575172" y="192800"/>
                  </a:moveTo>
                  <a:cubicBezTo>
                    <a:pt x="569525" y="189230"/>
                    <a:pt x="563880" y="185659"/>
                    <a:pt x="558940" y="182089"/>
                  </a:cubicBezTo>
                  <a:cubicBezTo>
                    <a:pt x="556823" y="180660"/>
                    <a:pt x="556116" y="179233"/>
                    <a:pt x="556116" y="177090"/>
                  </a:cubicBezTo>
                  <a:cubicBezTo>
                    <a:pt x="556823" y="172091"/>
                    <a:pt x="556823" y="167093"/>
                    <a:pt x="557529" y="162095"/>
                  </a:cubicBezTo>
                  <a:cubicBezTo>
                    <a:pt x="558234" y="159239"/>
                    <a:pt x="557529" y="157096"/>
                    <a:pt x="553999" y="155668"/>
                  </a:cubicBezTo>
                  <a:cubicBezTo>
                    <a:pt x="549765" y="154240"/>
                    <a:pt x="544825" y="151384"/>
                    <a:pt x="540591" y="149242"/>
                  </a:cubicBezTo>
                  <a:cubicBezTo>
                    <a:pt x="539180" y="148528"/>
                    <a:pt x="537768" y="146385"/>
                    <a:pt x="537768" y="145672"/>
                  </a:cubicBezTo>
                  <a:cubicBezTo>
                    <a:pt x="537061" y="139958"/>
                    <a:pt x="536357" y="134245"/>
                    <a:pt x="536357" y="128533"/>
                  </a:cubicBezTo>
                  <a:cubicBezTo>
                    <a:pt x="536357" y="125677"/>
                    <a:pt x="535650" y="124963"/>
                    <a:pt x="533533" y="124249"/>
                  </a:cubicBezTo>
                  <a:cubicBezTo>
                    <a:pt x="527887" y="122820"/>
                    <a:pt x="522948" y="121393"/>
                    <a:pt x="518008" y="119250"/>
                  </a:cubicBezTo>
                  <a:cubicBezTo>
                    <a:pt x="516595" y="118537"/>
                    <a:pt x="515184" y="117108"/>
                    <a:pt x="514478" y="115680"/>
                  </a:cubicBezTo>
                  <a:cubicBezTo>
                    <a:pt x="513773" y="109967"/>
                    <a:pt x="512361" y="104969"/>
                    <a:pt x="511655" y="99256"/>
                  </a:cubicBezTo>
                  <a:cubicBezTo>
                    <a:pt x="511655" y="96399"/>
                    <a:pt x="510244" y="95686"/>
                    <a:pt x="507421" y="95686"/>
                  </a:cubicBezTo>
                  <a:cubicBezTo>
                    <a:pt x="502481" y="94258"/>
                    <a:pt x="497542" y="93543"/>
                    <a:pt x="492601" y="92829"/>
                  </a:cubicBezTo>
                  <a:cubicBezTo>
                    <a:pt x="490484" y="92116"/>
                    <a:pt x="488367" y="91402"/>
                    <a:pt x="487661" y="88546"/>
                  </a:cubicBezTo>
                  <a:cubicBezTo>
                    <a:pt x="486249" y="83547"/>
                    <a:pt x="484838" y="78548"/>
                    <a:pt x="483427" y="74263"/>
                  </a:cubicBezTo>
                  <a:cubicBezTo>
                    <a:pt x="482721" y="71407"/>
                    <a:pt x="481310" y="69980"/>
                    <a:pt x="479193" y="69980"/>
                  </a:cubicBezTo>
                  <a:cubicBezTo>
                    <a:pt x="473546" y="69980"/>
                    <a:pt x="468606" y="69980"/>
                    <a:pt x="463666" y="69980"/>
                  </a:cubicBezTo>
                  <a:cubicBezTo>
                    <a:pt x="460842" y="69265"/>
                    <a:pt x="459431" y="68551"/>
                    <a:pt x="458020" y="65695"/>
                  </a:cubicBezTo>
                  <a:cubicBezTo>
                    <a:pt x="455903" y="61411"/>
                    <a:pt x="453786" y="56412"/>
                    <a:pt x="451668" y="52127"/>
                  </a:cubicBezTo>
                  <a:cubicBezTo>
                    <a:pt x="450963" y="49985"/>
                    <a:pt x="449551" y="48557"/>
                    <a:pt x="447434" y="49271"/>
                  </a:cubicBezTo>
                  <a:cubicBezTo>
                    <a:pt x="441789" y="49271"/>
                    <a:pt x="436142" y="49271"/>
                    <a:pt x="431202" y="49985"/>
                  </a:cubicBezTo>
                  <a:cubicBezTo>
                    <a:pt x="428380" y="50700"/>
                    <a:pt x="426968" y="49985"/>
                    <a:pt x="426262" y="47843"/>
                  </a:cubicBezTo>
                  <a:cubicBezTo>
                    <a:pt x="423440" y="43558"/>
                    <a:pt x="419910" y="39273"/>
                    <a:pt x="417793" y="34276"/>
                  </a:cubicBezTo>
                  <a:cubicBezTo>
                    <a:pt x="416382" y="32134"/>
                    <a:pt x="414265" y="31420"/>
                    <a:pt x="412148" y="32134"/>
                  </a:cubicBezTo>
                  <a:cubicBezTo>
                    <a:pt x="407208" y="33561"/>
                    <a:pt x="402267" y="34990"/>
                    <a:pt x="396621" y="35704"/>
                  </a:cubicBezTo>
                  <a:cubicBezTo>
                    <a:pt x="395210" y="35704"/>
                    <a:pt x="393093" y="34990"/>
                    <a:pt x="391681" y="34276"/>
                  </a:cubicBezTo>
                  <a:cubicBezTo>
                    <a:pt x="388153" y="29991"/>
                    <a:pt x="384623" y="25706"/>
                    <a:pt x="381801" y="22136"/>
                  </a:cubicBezTo>
                  <a:cubicBezTo>
                    <a:pt x="379684" y="19994"/>
                    <a:pt x="378272" y="19280"/>
                    <a:pt x="375449" y="19994"/>
                  </a:cubicBezTo>
                  <a:cubicBezTo>
                    <a:pt x="371215" y="22136"/>
                    <a:pt x="365570" y="24279"/>
                    <a:pt x="360629" y="25706"/>
                  </a:cubicBezTo>
                  <a:cubicBezTo>
                    <a:pt x="359217" y="25706"/>
                    <a:pt x="357100" y="25706"/>
                    <a:pt x="355689" y="24279"/>
                  </a:cubicBezTo>
                  <a:cubicBezTo>
                    <a:pt x="350749" y="19994"/>
                    <a:pt x="346514" y="15710"/>
                    <a:pt x="341574" y="11425"/>
                  </a:cubicBezTo>
                  <a:cubicBezTo>
                    <a:pt x="335929" y="14281"/>
                    <a:pt x="330283" y="17137"/>
                    <a:pt x="325342" y="19994"/>
                  </a:cubicBezTo>
                  <a:cubicBezTo>
                    <a:pt x="322519" y="21422"/>
                    <a:pt x="320402" y="21422"/>
                    <a:pt x="318285" y="19994"/>
                  </a:cubicBezTo>
                  <a:cubicBezTo>
                    <a:pt x="313345" y="15710"/>
                    <a:pt x="308404" y="12139"/>
                    <a:pt x="302759" y="8569"/>
                  </a:cubicBezTo>
                  <a:cubicBezTo>
                    <a:pt x="297819" y="12854"/>
                    <a:pt x="292879" y="15710"/>
                    <a:pt x="287233" y="19994"/>
                  </a:cubicBezTo>
                  <a:cubicBezTo>
                    <a:pt x="285821" y="21422"/>
                    <a:pt x="283704" y="21422"/>
                    <a:pt x="281587" y="19994"/>
                  </a:cubicBezTo>
                  <a:cubicBezTo>
                    <a:pt x="277353" y="17852"/>
                    <a:pt x="272412" y="15710"/>
                    <a:pt x="268178" y="12854"/>
                  </a:cubicBezTo>
                  <a:cubicBezTo>
                    <a:pt x="266061" y="11425"/>
                    <a:pt x="263944" y="11425"/>
                    <a:pt x="261827" y="13567"/>
                  </a:cubicBezTo>
                  <a:cubicBezTo>
                    <a:pt x="258298" y="17852"/>
                    <a:pt x="254064" y="21422"/>
                    <a:pt x="249829" y="24992"/>
                  </a:cubicBezTo>
                  <a:cubicBezTo>
                    <a:pt x="249123" y="25706"/>
                    <a:pt x="247006" y="25706"/>
                    <a:pt x="245595" y="25706"/>
                  </a:cubicBezTo>
                  <a:cubicBezTo>
                    <a:pt x="239949" y="24279"/>
                    <a:pt x="235008" y="22136"/>
                    <a:pt x="230068" y="19994"/>
                  </a:cubicBezTo>
                  <a:cubicBezTo>
                    <a:pt x="227951" y="19280"/>
                    <a:pt x="225834" y="19994"/>
                    <a:pt x="224423" y="21422"/>
                  </a:cubicBezTo>
                  <a:cubicBezTo>
                    <a:pt x="221600" y="25706"/>
                    <a:pt x="218072" y="29277"/>
                    <a:pt x="214542" y="33561"/>
                  </a:cubicBezTo>
                  <a:cubicBezTo>
                    <a:pt x="213131" y="35704"/>
                    <a:pt x="211719" y="36417"/>
                    <a:pt x="208897" y="35704"/>
                  </a:cubicBezTo>
                  <a:cubicBezTo>
                    <a:pt x="203957" y="34276"/>
                    <a:pt x="199017" y="33561"/>
                    <a:pt x="193370" y="32134"/>
                  </a:cubicBezTo>
                  <a:cubicBezTo>
                    <a:pt x="191253" y="31420"/>
                    <a:pt x="189842" y="32134"/>
                    <a:pt x="188430" y="34276"/>
                  </a:cubicBezTo>
                  <a:cubicBezTo>
                    <a:pt x="185608" y="39273"/>
                    <a:pt x="182785" y="43558"/>
                    <a:pt x="179962" y="47843"/>
                  </a:cubicBezTo>
                  <a:cubicBezTo>
                    <a:pt x="179255" y="49271"/>
                    <a:pt x="177138" y="49985"/>
                    <a:pt x="175021" y="49985"/>
                  </a:cubicBezTo>
                  <a:cubicBezTo>
                    <a:pt x="170081" y="49985"/>
                    <a:pt x="165141" y="49985"/>
                    <a:pt x="159495" y="49271"/>
                  </a:cubicBezTo>
                  <a:cubicBezTo>
                    <a:pt x="156672" y="48557"/>
                    <a:pt x="155261" y="49271"/>
                    <a:pt x="154555" y="52127"/>
                  </a:cubicBezTo>
                  <a:cubicBezTo>
                    <a:pt x="152438" y="56412"/>
                    <a:pt x="150321" y="60696"/>
                    <a:pt x="148204" y="64981"/>
                  </a:cubicBezTo>
                  <a:cubicBezTo>
                    <a:pt x="146792" y="68551"/>
                    <a:pt x="145381" y="69980"/>
                    <a:pt x="141853" y="69980"/>
                  </a:cubicBezTo>
                  <a:cubicBezTo>
                    <a:pt x="136912" y="69980"/>
                    <a:pt x="131972" y="69980"/>
                    <a:pt x="126326" y="70693"/>
                  </a:cubicBezTo>
                  <a:cubicBezTo>
                    <a:pt x="125621" y="70693"/>
                    <a:pt x="123504" y="72122"/>
                    <a:pt x="123504" y="73550"/>
                  </a:cubicBezTo>
                  <a:cubicBezTo>
                    <a:pt x="121385" y="78548"/>
                    <a:pt x="119268" y="83547"/>
                    <a:pt x="118563" y="88546"/>
                  </a:cubicBezTo>
                  <a:cubicBezTo>
                    <a:pt x="117857" y="91402"/>
                    <a:pt x="115740" y="92116"/>
                    <a:pt x="113623" y="92829"/>
                  </a:cubicBezTo>
                  <a:cubicBezTo>
                    <a:pt x="108683" y="93543"/>
                    <a:pt x="103742" y="94258"/>
                    <a:pt x="98097" y="95686"/>
                  </a:cubicBezTo>
                  <a:cubicBezTo>
                    <a:pt x="95979" y="95686"/>
                    <a:pt x="94568" y="96399"/>
                    <a:pt x="94568" y="99256"/>
                  </a:cubicBezTo>
                  <a:cubicBezTo>
                    <a:pt x="93862" y="104969"/>
                    <a:pt x="92451" y="109967"/>
                    <a:pt x="91040" y="115680"/>
                  </a:cubicBezTo>
                  <a:cubicBezTo>
                    <a:pt x="91040" y="117108"/>
                    <a:pt x="89628" y="118537"/>
                    <a:pt x="88217" y="119250"/>
                  </a:cubicBezTo>
                  <a:cubicBezTo>
                    <a:pt x="83276" y="121393"/>
                    <a:pt x="77630" y="122820"/>
                    <a:pt x="72691" y="124249"/>
                  </a:cubicBezTo>
                  <a:cubicBezTo>
                    <a:pt x="69868" y="124963"/>
                    <a:pt x="69162" y="126390"/>
                    <a:pt x="69162" y="128533"/>
                  </a:cubicBezTo>
                  <a:cubicBezTo>
                    <a:pt x="69162" y="134245"/>
                    <a:pt x="69162" y="139958"/>
                    <a:pt x="68456" y="144957"/>
                  </a:cubicBezTo>
                  <a:cubicBezTo>
                    <a:pt x="68456" y="146385"/>
                    <a:pt x="67045" y="148528"/>
                    <a:pt x="66338" y="149242"/>
                  </a:cubicBezTo>
                  <a:cubicBezTo>
                    <a:pt x="61398" y="151384"/>
                    <a:pt x="56459" y="153525"/>
                    <a:pt x="51519" y="155668"/>
                  </a:cubicBezTo>
                  <a:cubicBezTo>
                    <a:pt x="48696" y="157096"/>
                    <a:pt x="47989" y="158524"/>
                    <a:pt x="48696" y="162095"/>
                  </a:cubicBezTo>
                  <a:cubicBezTo>
                    <a:pt x="49402" y="167093"/>
                    <a:pt x="49402" y="172091"/>
                    <a:pt x="50107" y="177090"/>
                  </a:cubicBezTo>
                  <a:cubicBezTo>
                    <a:pt x="50107" y="178519"/>
                    <a:pt x="48696" y="180660"/>
                    <a:pt x="47285" y="182089"/>
                  </a:cubicBezTo>
                  <a:cubicBezTo>
                    <a:pt x="42344" y="185659"/>
                    <a:pt x="36698" y="189230"/>
                    <a:pt x="31053" y="192800"/>
                  </a:cubicBezTo>
                  <a:cubicBezTo>
                    <a:pt x="32464" y="199226"/>
                    <a:pt x="33875" y="205654"/>
                    <a:pt x="35287" y="212080"/>
                  </a:cubicBezTo>
                  <a:cubicBezTo>
                    <a:pt x="35992" y="214222"/>
                    <a:pt x="35287" y="215650"/>
                    <a:pt x="33170" y="217079"/>
                  </a:cubicBezTo>
                  <a:cubicBezTo>
                    <a:pt x="29641" y="219935"/>
                    <a:pt x="26112" y="223505"/>
                    <a:pt x="21878" y="227075"/>
                  </a:cubicBezTo>
                  <a:cubicBezTo>
                    <a:pt x="19760" y="228503"/>
                    <a:pt x="19055" y="230646"/>
                    <a:pt x="20466" y="233502"/>
                  </a:cubicBezTo>
                  <a:cubicBezTo>
                    <a:pt x="21878" y="237786"/>
                    <a:pt x="23289" y="242785"/>
                    <a:pt x="25406" y="247783"/>
                  </a:cubicBezTo>
                  <a:cubicBezTo>
                    <a:pt x="26112" y="249926"/>
                    <a:pt x="26112" y="251353"/>
                    <a:pt x="23995" y="253496"/>
                  </a:cubicBezTo>
                  <a:cubicBezTo>
                    <a:pt x="20466" y="257066"/>
                    <a:pt x="17643" y="261351"/>
                    <a:pt x="13409" y="264921"/>
                  </a:cubicBezTo>
                  <a:cubicBezTo>
                    <a:pt x="11998" y="267063"/>
                    <a:pt x="11998" y="268492"/>
                    <a:pt x="12703" y="270633"/>
                  </a:cubicBezTo>
                  <a:cubicBezTo>
                    <a:pt x="15526" y="275632"/>
                    <a:pt x="17643" y="280631"/>
                    <a:pt x="20466" y="284916"/>
                  </a:cubicBezTo>
                  <a:cubicBezTo>
                    <a:pt x="21172" y="287058"/>
                    <a:pt x="21172" y="288486"/>
                    <a:pt x="19760" y="290628"/>
                  </a:cubicBezTo>
                  <a:cubicBezTo>
                    <a:pt x="16938" y="294912"/>
                    <a:pt x="14115" y="299910"/>
                    <a:pt x="10585" y="304195"/>
                  </a:cubicBezTo>
                  <a:cubicBezTo>
                    <a:pt x="9174" y="305623"/>
                    <a:pt x="9174" y="307052"/>
                    <a:pt x="10585" y="309194"/>
                  </a:cubicBezTo>
                  <a:cubicBezTo>
                    <a:pt x="14115" y="313478"/>
                    <a:pt x="16938" y="318477"/>
                    <a:pt x="19760" y="322762"/>
                  </a:cubicBezTo>
                  <a:cubicBezTo>
                    <a:pt x="20466" y="324189"/>
                    <a:pt x="21172" y="326332"/>
                    <a:pt x="20466" y="327759"/>
                  </a:cubicBezTo>
                  <a:cubicBezTo>
                    <a:pt x="17643" y="332758"/>
                    <a:pt x="15526" y="337756"/>
                    <a:pt x="12703" y="342755"/>
                  </a:cubicBezTo>
                  <a:cubicBezTo>
                    <a:pt x="11292" y="344898"/>
                    <a:pt x="11998" y="346325"/>
                    <a:pt x="13409" y="347754"/>
                  </a:cubicBezTo>
                  <a:cubicBezTo>
                    <a:pt x="16938" y="351324"/>
                    <a:pt x="20466" y="355609"/>
                    <a:pt x="23995" y="359179"/>
                  </a:cubicBezTo>
                  <a:cubicBezTo>
                    <a:pt x="26112" y="361321"/>
                    <a:pt x="26112" y="363464"/>
                    <a:pt x="25406" y="366320"/>
                  </a:cubicBezTo>
                  <a:cubicBezTo>
                    <a:pt x="23289" y="370604"/>
                    <a:pt x="21878" y="375602"/>
                    <a:pt x="19760" y="379887"/>
                  </a:cubicBezTo>
                  <a:cubicBezTo>
                    <a:pt x="19055" y="382744"/>
                    <a:pt x="19055" y="384171"/>
                    <a:pt x="21172" y="385600"/>
                  </a:cubicBezTo>
                  <a:cubicBezTo>
                    <a:pt x="25406" y="389170"/>
                    <a:pt x="28934" y="392740"/>
                    <a:pt x="33170" y="395596"/>
                  </a:cubicBezTo>
                  <a:cubicBezTo>
                    <a:pt x="35287" y="397025"/>
                    <a:pt x="35992" y="399167"/>
                    <a:pt x="35287" y="402024"/>
                  </a:cubicBezTo>
                  <a:cubicBezTo>
                    <a:pt x="33875" y="408450"/>
                    <a:pt x="32464" y="414162"/>
                    <a:pt x="31053" y="420590"/>
                  </a:cubicBezTo>
                  <a:cubicBezTo>
                    <a:pt x="36698" y="424160"/>
                    <a:pt x="41638" y="427730"/>
                    <a:pt x="47285" y="430586"/>
                  </a:cubicBezTo>
                  <a:cubicBezTo>
                    <a:pt x="49402" y="432015"/>
                    <a:pt x="50107" y="433442"/>
                    <a:pt x="50107" y="436298"/>
                  </a:cubicBezTo>
                  <a:cubicBezTo>
                    <a:pt x="49402" y="441297"/>
                    <a:pt x="49402" y="446296"/>
                    <a:pt x="48696" y="452008"/>
                  </a:cubicBezTo>
                  <a:cubicBezTo>
                    <a:pt x="47989" y="454151"/>
                    <a:pt x="48696" y="455578"/>
                    <a:pt x="50813" y="457007"/>
                  </a:cubicBezTo>
                  <a:cubicBezTo>
                    <a:pt x="55753" y="459149"/>
                    <a:pt x="60693" y="461292"/>
                    <a:pt x="65634" y="464148"/>
                  </a:cubicBezTo>
                  <a:cubicBezTo>
                    <a:pt x="67045" y="464862"/>
                    <a:pt x="68456" y="466289"/>
                    <a:pt x="68456" y="467718"/>
                  </a:cubicBezTo>
                  <a:cubicBezTo>
                    <a:pt x="69162" y="473431"/>
                    <a:pt x="69162" y="479143"/>
                    <a:pt x="69162" y="484856"/>
                  </a:cubicBezTo>
                  <a:cubicBezTo>
                    <a:pt x="69162" y="486998"/>
                    <a:pt x="69868" y="487712"/>
                    <a:pt x="71985" y="488427"/>
                  </a:cubicBezTo>
                  <a:cubicBezTo>
                    <a:pt x="77630" y="490568"/>
                    <a:pt x="83276" y="491997"/>
                    <a:pt x="88217" y="494139"/>
                  </a:cubicBezTo>
                  <a:cubicBezTo>
                    <a:pt x="89628" y="494139"/>
                    <a:pt x="91040" y="496280"/>
                    <a:pt x="91040" y="497709"/>
                  </a:cubicBezTo>
                  <a:cubicBezTo>
                    <a:pt x="92451" y="502708"/>
                    <a:pt x="93862" y="507707"/>
                    <a:pt x="94568" y="513419"/>
                  </a:cubicBezTo>
                  <a:cubicBezTo>
                    <a:pt x="94568" y="516275"/>
                    <a:pt x="95979" y="516989"/>
                    <a:pt x="98802" y="517703"/>
                  </a:cubicBezTo>
                  <a:cubicBezTo>
                    <a:pt x="103742" y="518418"/>
                    <a:pt x="108683" y="519845"/>
                    <a:pt x="113623" y="520559"/>
                  </a:cubicBezTo>
                  <a:cubicBezTo>
                    <a:pt x="116446" y="520559"/>
                    <a:pt x="117857" y="521988"/>
                    <a:pt x="118563" y="524130"/>
                  </a:cubicBezTo>
                  <a:cubicBezTo>
                    <a:pt x="119268" y="529128"/>
                    <a:pt x="121385" y="534126"/>
                    <a:pt x="122798" y="539125"/>
                  </a:cubicBezTo>
                  <a:cubicBezTo>
                    <a:pt x="123504" y="541268"/>
                    <a:pt x="124209" y="542695"/>
                    <a:pt x="127738" y="542695"/>
                  </a:cubicBezTo>
                  <a:cubicBezTo>
                    <a:pt x="132678" y="542695"/>
                    <a:pt x="137617" y="543410"/>
                    <a:pt x="142558" y="543410"/>
                  </a:cubicBezTo>
                  <a:cubicBezTo>
                    <a:pt x="145381" y="543410"/>
                    <a:pt x="146792" y="544124"/>
                    <a:pt x="147498" y="546980"/>
                  </a:cubicBezTo>
                  <a:cubicBezTo>
                    <a:pt x="149615" y="551265"/>
                    <a:pt x="151732" y="555549"/>
                    <a:pt x="153849" y="559834"/>
                  </a:cubicBezTo>
                  <a:cubicBezTo>
                    <a:pt x="155261" y="562690"/>
                    <a:pt x="156672" y="564833"/>
                    <a:pt x="160202" y="564117"/>
                  </a:cubicBezTo>
                  <a:cubicBezTo>
                    <a:pt x="164436" y="563404"/>
                    <a:pt x="169376" y="563404"/>
                    <a:pt x="174316" y="562690"/>
                  </a:cubicBezTo>
                  <a:cubicBezTo>
                    <a:pt x="177138" y="561976"/>
                    <a:pt x="178551" y="562690"/>
                    <a:pt x="179962" y="565546"/>
                  </a:cubicBezTo>
                  <a:cubicBezTo>
                    <a:pt x="182785" y="569830"/>
                    <a:pt x="185608" y="574115"/>
                    <a:pt x="188430" y="578400"/>
                  </a:cubicBezTo>
                  <a:cubicBezTo>
                    <a:pt x="189842" y="580541"/>
                    <a:pt x="191253" y="581256"/>
                    <a:pt x="193370" y="580541"/>
                  </a:cubicBezTo>
                  <a:cubicBezTo>
                    <a:pt x="198310" y="579827"/>
                    <a:pt x="203957" y="578400"/>
                    <a:pt x="208897" y="577685"/>
                  </a:cubicBezTo>
                  <a:cubicBezTo>
                    <a:pt x="211719" y="576971"/>
                    <a:pt x="213131" y="576971"/>
                    <a:pt x="214542" y="579114"/>
                  </a:cubicBezTo>
                  <a:cubicBezTo>
                    <a:pt x="218072" y="583397"/>
                    <a:pt x="221600" y="587682"/>
                    <a:pt x="225129" y="591252"/>
                  </a:cubicBezTo>
                  <a:cubicBezTo>
                    <a:pt x="226540" y="593395"/>
                    <a:pt x="227951" y="594109"/>
                    <a:pt x="230068" y="592681"/>
                  </a:cubicBezTo>
                  <a:cubicBezTo>
                    <a:pt x="234304" y="591252"/>
                    <a:pt x="238538" y="590539"/>
                    <a:pt x="242772" y="588396"/>
                  </a:cubicBezTo>
                  <a:cubicBezTo>
                    <a:pt x="247006" y="586254"/>
                    <a:pt x="249829" y="586969"/>
                    <a:pt x="252653" y="590539"/>
                  </a:cubicBezTo>
                  <a:cubicBezTo>
                    <a:pt x="255474" y="593395"/>
                    <a:pt x="259004" y="596251"/>
                    <a:pt x="261827" y="599107"/>
                  </a:cubicBezTo>
                  <a:cubicBezTo>
                    <a:pt x="263944" y="601250"/>
                    <a:pt x="265355" y="601250"/>
                    <a:pt x="268178" y="599821"/>
                  </a:cubicBezTo>
                  <a:cubicBezTo>
                    <a:pt x="271706" y="597680"/>
                    <a:pt x="275942" y="596251"/>
                    <a:pt x="279470" y="594109"/>
                  </a:cubicBezTo>
                  <a:cubicBezTo>
                    <a:pt x="282998" y="591252"/>
                    <a:pt x="285821" y="591967"/>
                    <a:pt x="289350" y="594824"/>
                  </a:cubicBezTo>
                  <a:cubicBezTo>
                    <a:pt x="293585" y="598394"/>
                    <a:pt x="298525" y="601250"/>
                    <a:pt x="302759" y="604106"/>
                  </a:cubicBezTo>
                  <a:cubicBezTo>
                    <a:pt x="308404" y="600536"/>
                    <a:pt x="313345" y="596965"/>
                    <a:pt x="318991" y="593395"/>
                  </a:cubicBezTo>
                  <a:cubicBezTo>
                    <a:pt x="320402" y="591967"/>
                    <a:pt x="322519" y="591252"/>
                    <a:pt x="324636" y="592681"/>
                  </a:cubicBezTo>
                  <a:cubicBezTo>
                    <a:pt x="328872" y="595537"/>
                    <a:pt x="333811" y="597680"/>
                    <a:pt x="338751" y="600536"/>
                  </a:cubicBezTo>
                  <a:cubicBezTo>
                    <a:pt x="340868" y="601250"/>
                    <a:pt x="342280" y="601250"/>
                    <a:pt x="343691" y="599821"/>
                  </a:cubicBezTo>
                  <a:cubicBezTo>
                    <a:pt x="347221" y="596251"/>
                    <a:pt x="351455" y="592681"/>
                    <a:pt x="355689" y="589111"/>
                  </a:cubicBezTo>
                  <a:cubicBezTo>
                    <a:pt x="357100" y="586969"/>
                    <a:pt x="358512" y="586254"/>
                    <a:pt x="361335" y="587682"/>
                  </a:cubicBezTo>
                  <a:cubicBezTo>
                    <a:pt x="366274" y="589825"/>
                    <a:pt x="371215" y="591252"/>
                    <a:pt x="376155" y="592681"/>
                  </a:cubicBezTo>
                  <a:cubicBezTo>
                    <a:pt x="378272" y="594109"/>
                    <a:pt x="379684" y="593395"/>
                    <a:pt x="381095" y="591252"/>
                  </a:cubicBezTo>
                  <a:cubicBezTo>
                    <a:pt x="384623" y="587682"/>
                    <a:pt x="388153" y="583397"/>
                    <a:pt x="391681" y="579114"/>
                  </a:cubicBezTo>
                  <a:cubicBezTo>
                    <a:pt x="393093" y="577685"/>
                    <a:pt x="395210" y="576971"/>
                    <a:pt x="396621" y="577685"/>
                  </a:cubicBezTo>
                  <a:cubicBezTo>
                    <a:pt x="402267" y="578400"/>
                    <a:pt x="407208" y="579114"/>
                    <a:pt x="412148" y="580541"/>
                  </a:cubicBezTo>
                  <a:cubicBezTo>
                    <a:pt x="414970" y="581256"/>
                    <a:pt x="416382" y="581256"/>
                    <a:pt x="417793" y="578400"/>
                  </a:cubicBezTo>
                  <a:cubicBezTo>
                    <a:pt x="419910" y="574115"/>
                    <a:pt x="422733" y="570545"/>
                    <a:pt x="425557" y="565546"/>
                  </a:cubicBezTo>
                  <a:cubicBezTo>
                    <a:pt x="426968" y="563404"/>
                    <a:pt x="429085" y="561976"/>
                    <a:pt x="431908" y="562690"/>
                  </a:cubicBezTo>
                  <a:cubicBezTo>
                    <a:pt x="436848" y="563404"/>
                    <a:pt x="442493" y="564117"/>
                    <a:pt x="447434" y="564117"/>
                  </a:cubicBezTo>
                  <a:cubicBezTo>
                    <a:pt x="448846" y="564117"/>
                    <a:pt x="450963" y="562690"/>
                    <a:pt x="451668" y="561261"/>
                  </a:cubicBezTo>
                  <a:cubicBezTo>
                    <a:pt x="453786" y="556978"/>
                    <a:pt x="455903" y="551979"/>
                    <a:pt x="458020" y="547694"/>
                  </a:cubicBezTo>
                  <a:cubicBezTo>
                    <a:pt x="459431" y="544124"/>
                    <a:pt x="460842" y="543410"/>
                    <a:pt x="464372" y="543410"/>
                  </a:cubicBezTo>
                  <a:cubicBezTo>
                    <a:pt x="469312" y="543410"/>
                    <a:pt x="474252" y="542695"/>
                    <a:pt x="479193" y="542695"/>
                  </a:cubicBezTo>
                  <a:cubicBezTo>
                    <a:pt x="481310" y="542695"/>
                    <a:pt x="482721" y="541981"/>
                    <a:pt x="483427" y="539839"/>
                  </a:cubicBezTo>
                  <a:cubicBezTo>
                    <a:pt x="484838" y="534841"/>
                    <a:pt x="486249" y="529843"/>
                    <a:pt x="487661" y="524130"/>
                  </a:cubicBezTo>
                  <a:cubicBezTo>
                    <a:pt x="488367" y="521988"/>
                    <a:pt x="489778" y="520559"/>
                    <a:pt x="492601" y="520559"/>
                  </a:cubicBezTo>
                  <a:cubicBezTo>
                    <a:pt x="497542" y="519845"/>
                    <a:pt x="502481" y="518418"/>
                    <a:pt x="507421" y="517703"/>
                  </a:cubicBezTo>
                  <a:cubicBezTo>
                    <a:pt x="509538" y="516989"/>
                    <a:pt x="511655" y="516275"/>
                    <a:pt x="511655" y="513419"/>
                  </a:cubicBezTo>
                  <a:cubicBezTo>
                    <a:pt x="512361" y="508420"/>
                    <a:pt x="513773" y="503422"/>
                    <a:pt x="514478" y="497709"/>
                  </a:cubicBezTo>
                  <a:cubicBezTo>
                    <a:pt x="515184" y="495567"/>
                    <a:pt x="515891" y="494139"/>
                    <a:pt x="518008" y="493424"/>
                  </a:cubicBezTo>
                  <a:cubicBezTo>
                    <a:pt x="523653" y="491997"/>
                    <a:pt x="528593" y="490568"/>
                    <a:pt x="534239" y="488427"/>
                  </a:cubicBezTo>
                  <a:cubicBezTo>
                    <a:pt x="534944" y="487712"/>
                    <a:pt x="536357" y="486284"/>
                    <a:pt x="536357" y="484856"/>
                  </a:cubicBezTo>
                  <a:cubicBezTo>
                    <a:pt x="537061" y="479143"/>
                    <a:pt x="537061" y="473431"/>
                    <a:pt x="537768" y="467718"/>
                  </a:cubicBezTo>
                  <a:cubicBezTo>
                    <a:pt x="537768" y="466289"/>
                    <a:pt x="539180" y="464862"/>
                    <a:pt x="539885" y="464148"/>
                  </a:cubicBezTo>
                  <a:cubicBezTo>
                    <a:pt x="544825" y="461292"/>
                    <a:pt x="549059" y="459149"/>
                    <a:pt x="553999" y="457007"/>
                  </a:cubicBezTo>
                  <a:cubicBezTo>
                    <a:pt x="557529" y="455578"/>
                    <a:pt x="558234" y="454151"/>
                    <a:pt x="557529" y="450581"/>
                  </a:cubicBezTo>
                  <a:cubicBezTo>
                    <a:pt x="556823" y="446296"/>
                    <a:pt x="556823" y="441297"/>
                    <a:pt x="556116" y="436298"/>
                  </a:cubicBezTo>
                  <a:cubicBezTo>
                    <a:pt x="556116" y="433442"/>
                    <a:pt x="556823" y="432015"/>
                    <a:pt x="558940" y="430586"/>
                  </a:cubicBezTo>
                  <a:cubicBezTo>
                    <a:pt x="564586" y="427016"/>
                    <a:pt x="569525" y="424160"/>
                    <a:pt x="575172" y="420590"/>
                  </a:cubicBezTo>
                  <a:cubicBezTo>
                    <a:pt x="573761" y="414162"/>
                    <a:pt x="572348" y="408450"/>
                    <a:pt x="570937" y="402024"/>
                  </a:cubicBezTo>
                  <a:cubicBezTo>
                    <a:pt x="570231" y="399881"/>
                    <a:pt x="570231" y="397739"/>
                    <a:pt x="573054" y="395596"/>
                  </a:cubicBezTo>
                  <a:cubicBezTo>
                    <a:pt x="577289" y="392740"/>
                    <a:pt x="580818" y="389170"/>
                    <a:pt x="585052" y="385600"/>
                  </a:cubicBezTo>
                  <a:cubicBezTo>
                    <a:pt x="587169" y="384171"/>
                    <a:pt x="587169" y="382744"/>
                    <a:pt x="586463" y="379887"/>
                  </a:cubicBezTo>
                  <a:cubicBezTo>
                    <a:pt x="584346" y="374889"/>
                    <a:pt x="582229" y="369890"/>
                    <a:pt x="580818" y="364891"/>
                  </a:cubicBezTo>
                  <a:cubicBezTo>
                    <a:pt x="580112" y="363464"/>
                    <a:pt x="580818" y="361321"/>
                    <a:pt x="581523" y="359893"/>
                  </a:cubicBezTo>
                  <a:cubicBezTo>
                    <a:pt x="585052" y="355609"/>
                    <a:pt x="588580" y="352038"/>
                    <a:pt x="592814" y="347754"/>
                  </a:cubicBezTo>
                  <a:cubicBezTo>
                    <a:pt x="594227" y="346325"/>
                    <a:pt x="594227" y="344898"/>
                    <a:pt x="593521" y="342755"/>
                  </a:cubicBezTo>
                  <a:cubicBezTo>
                    <a:pt x="590697" y="337756"/>
                    <a:pt x="587874" y="332758"/>
                    <a:pt x="585757" y="327759"/>
                  </a:cubicBezTo>
                  <a:cubicBezTo>
                    <a:pt x="585052" y="326332"/>
                    <a:pt x="585757" y="324189"/>
                    <a:pt x="586463" y="322762"/>
                  </a:cubicBezTo>
                  <a:cubicBezTo>
                    <a:pt x="588580" y="318477"/>
                    <a:pt x="591403" y="314192"/>
                    <a:pt x="594932" y="309908"/>
                  </a:cubicBezTo>
                  <a:cubicBezTo>
                    <a:pt x="597049" y="307765"/>
                    <a:pt x="597049" y="305623"/>
                    <a:pt x="594932" y="302767"/>
                  </a:cubicBezTo>
                  <a:cubicBezTo>
                    <a:pt x="592110" y="299197"/>
                    <a:pt x="589286" y="294912"/>
                    <a:pt x="586463" y="291342"/>
                  </a:cubicBezTo>
                  <a:cubicBezTo>
                    <a:pt x="585052" y="288486"/>
                    <a:pt x="585052" y="287058"/>
                    <a:pt x="586463" y="284201"/>
                  </a:cubicBezTo>
                  <a:cubicBezTo>
                    <a:pt x="588580" y="279917"/>
                    <a:pt x="590697" y="275632"/>
                    <a:pt x="592814" y="271348"/>
                  </a:cubicBezTo>
                  <a:cubicBezTo>
                    <a:pt x="594932" y="268492"/>
                    <a:pt x="594227" y="266349"/>
                    <a:pt x="592110" y="264207"/>
                  </a:cubicBezTo>
                  <a:cubicBezTo>
                    <a:pt x="588580" y="260637"/>
                    <a:pt x="585757" y="257066"/>
                    <a:pt x="582229" y="253496"/>
                  </a:cubicBezTo>
                  <a:cubicBezTo>
                    <a:pt x="580112" y="251353"/>
                    <a:pt x="580112" y="249926"/>
                    <a:pt x="580818" y="247070"/>
                  </a:cubicBezTo>
                  <a:cubicBezTo>
                    <a:pt x="582935" y="242071"/>
                    <a:pt x="584346" y="237072"/>
                    <a:pt x="586463" y="232073"/>
                  </a:cubicBezTo>
                  <a:cubicBezTo>
                    <a:pt x="586463" y="230646"/>
                    <a:pt x="585757" y="228503"/>
                    <a:pt x="585052" y="227790"/>
                  </a:cubicBezTo>
                  <a:cubicBezTo>
                    <a:pt x="581523" y="224218"/>
                    <a:pt x="577289" y="220649"/>
                    <a:pt x="573054" y="217079"/>
                  </a:cubicBezTo>
                  <a:cubicBezTo>
                    <a:pt x="570231" y="215650"/>
                    <a:pt x="570231" y="213507"/>
                    <a:pt x="570937" y="210651"/>
                  </a:cubicBezTo>
                  <a:cubicBezTo>
                    <a:pt x="572348" y="204939"/>
                    <a:pt x="573761" y="199226"/>
                    <a:pt x="575172" y="192800"/>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 name="Freeform 7"/>
            <p:cNvSpPr/>
            <p:nvPr/>
          </p:nvSpPr>
          <p:spPr>
            <a:xfrm>
              <a:off x="6339500" y="455561"/>
              <a:ext cx="250396" cy="327199"/>
            </a:xfrm>
            <a:custGeom>
              <a:avLst/>
              <a:gdLst/>
              <a:ahLst/>
              <a:cxnLst/>
              <a:rect l="l" t="t" r="r" b="b"/>
              <a:pathLst>
                <a:path w="250396" h="327199">
                  <a:moveTo>
                    <a:pt x="28213" y="22861"/>
                  </a:moveTo>
                  <a:cubicBezTo>
                    <a:pt x="65597" y="38578"/>
                    <a:pt x="96632" y="24290"/>
                    <a:pt x="124845" y="0"/>
                  </a:cubicBezTo>
                  <a:cubicBezTo>
                    <a:pt x="127667" y="1429"/>
                    <a:pt x="129783" y="3573"/>
                    <a:pt x="132605" y="5715"/>
                  </a:cubicBezTo>
                  <a:cubicBezTo>
                    <a:pt x="146006" y="16431"/>
                    <a:pt x="160113" y="25004"/>
                    <a:pt x="177041" y="28576"/>
                  </a:cubicBezTo>
                  <a:cubicBezTo>
                    <a:pt x="190442" y="30720"/>
                    <a:pt x="203138" y="29291"/>
                    <a:pt x="215834" y="25004"/>
                  </a:cubicBezTo>
                  <a:cubicBezTo>
                    <a:pt x="217245" y="24290"/>
                    <a:pt x="219361" y="24290"/>
                    <a:pt x="220772" y="23575"/>
                  </a:cubicBezTo>
                  <a:cubicBezTo>
                    <a:pt x="220772" y="23575"/>
                    <a:pt x="221477" y="23575"/>
                    <a:pt x="222183" y="22861"/>
                  </a:cubicBezTo>
                  <a:cubicBezTo>
                    <a:pt x="225003" y="29291"/>
                    <a:pt x="228530" y="35006"/>
                    <a:pt x="229941" y="41436"/>
                  </a:cubicBezTo>
                  <a:cubicBezTo>
                    <a:pt x="235584" y="57868"/>
                    <a:pt x="239815" y="74299"/>
                    <a:pt x="244753" y="90730"/>
                  </a:cubicBezTo>
                  <a:cubicBezTo>
                    <a:pt x="245458" y="92873"/>
                    <a:pt x="244048" y="93588"/>
                    <a:pt x="241932" y="95016"/>
                  </a:cubicBezTo>
                  <a:cubicBezTo>
                    <a:pt x="237700" y="97874"/>
                    <a:pt x="232763" y="100018"/>
                    <a:pt x="228530" y="103589"/>
                  </a:cubicBezTo>
                  <a:cubicBezTo>
                    <a:pt x="220067" y="111448"/>
                    <a:pt x="220772" y="122164"/>
                    <a:pt x="228530" y="130736"/>
                  </a:cubicBezTo>
                  <a:cubicBezTo>
                    <a:pt x="233468" y="136453"/>
                    <a:pt x="239815" y="140024"/>
                    <a:pt x="246869" y="142881"/>
                  </a:cubicBezTo>
                  <a:cubicBezTo>
                    <a:pt x="249691" y="143596"/>
                    <a:pt x="250396" y="144310"/>
                    <a:pt x="250396" y="147168"/>
                  </a:cubicBezTo>
                  <a:cubicBezTo>
                    <a:pt x="250396" y="196463"/>
                    <a:pt x="231352" y="238613"/>
                    <a:pt x="198201" y="273619"/>
                  </a:cubicBezTo>
                  <a:cubicBezTo>
                    <a:pt x="179156" y="295050"/>
                    <a:pt x="156586" y="311481"/>
                    <a:pt x="131898" y="324341"/>
                  </a:cubicBezTo>
                  <a:cubicBezTo>
                    <a:pt x="126962" y="327199"/>
                    <a:pt x="123435" y="327199"/>
                    <a:pt x="118497" y="324341"/>
                  </a:cubicBezTo>
                  <a:cubicBezTo>
                    <a:pt x="72650" y="300051"/>
                    <a:pt x="36678" y="265760"/>
                    <a:pt x="14812" y="217894"/>
                  </a:cubicBezTo>
                  <a:cubicBezTo>
                    <a:pt x="6347" y="200749"/>
                    <a:pt x="2116" y="181460"/>
                    <a:pt x="705" y="162170"/>
                  </a:cubicBezTo>
                  <a:cubicBezTo>
                    <a:pt x="705" y="157170"/>
                    <a:pt x="705" y="152169"/>
                    <a:pt x="0" y="147883"/>
                  </a:cubicBezTo>
                  <a:cubicBezTo>
                    <a:pt x="0" y="145025"/>
                    <a:pt x="1411" y="143596"/>
                    <a:pt x="3527" y="142168"/>
                  </a:cubicBezTo>
                  <a:cubicBezTo>
                    <a:pt x="9169" y="139310"/>
                    <a:pt x="15518" y="137166"/>
                    <a:pt x="20455" y="132880"/>
                  </a:cubicBezTo>
                  <a:cubicBezTo>
                    <a:pt x="31035" y="122879"/>
                    <a:pt x="30330" y="110019"/>
                    <a:pt x="19044" y="101446"/>
                  </a:cubicBezTo>
                  <a:cubicBezTo>
                    <a:pt x="15518" y="98589"/>
                    <a:pt x="11285" y="97160"/>
                    <a:pt x="7758" y="94301"/>
                  </a:cubicBezTo>
                  <a:cubicBezTo>
                    <a:pt x="7054" y="93588"/>
                    <a:pt x="5643" y="92159"/>
                    <a:pt x="5643" y="90730"/>
                  </a:cubicBezTo>
                  <a:cubicBezTo>
                    <a:pt x="10580" y="68584"/>
                    <a:pt x="16928" y="46436"/>
                    <a:pt x="26803" y="25004"/>
                  </a:cubicBezTo>
                  <a:cubicBezTo>
                    <a:pt x="27508" y="24290"/>
                    <a:pt x="27508" y="23575"/>
                    <a:pt x="28213" y="22861"/>
                  </a:cubicBezTo>
                  <a:close/>
                  <a:moveTo>
                    <a:pt x="31740" y="32863"/>
                  </a:moveTo>
                  <a:cubicBezTo>
                    <a:pt x="23981" y="50009"/>
                    <a:pt x="18339" y="67869"/>
                    <a:pt x="14812" y="86444"/>
                  </a:cubicBezTo>
                  <a:cubicBezTo>
                    <a:pt x="14107" y="87158"/>
                    <a:pt x="15518" y="88586"/>
                    <a:pt x="16223" y="89301"/>
                  </a:cubicBezTo>
                  <a:cubicBezTo>
                    <a:pt x="19044" y="92159"/>
                    <a:pt x="23277" y="93588"/>
                    <a:pt x="26097" y="96445"/>
                  </a:cubicBezTo>
                  <a:cubicBezTo>
                    <a:pt x="33151" y="103589"/>
                    <a:pt x="36678" y="112163"/>
                    <a:pt x="34562" y="122164"/>
                  </a:cubicBezTo>
                  <a:cubicBezTo>
                    <a:pt x="32446" y="132880"/>
                    <a:pt x="26097" y="140739"/>
                    <a:pt x="16928" y="145025"/>
                  </a:cubicBezTo>
                  <a:cubicBezTo>
                    <a:pt x="8465" y="148596"/>
                    <a:pt x="7054" y="152884"/>
                    <a:pt x="8465" y="161456"/>
                  </a:cubicBezTo>
                  <a:cubicBezTo>
                    <a:pt x="10580" y="185031"/>
                    <a:pt x="16223" y="207179"/>
                    <a:pt x="28213" y="227181"/>
                  </a:cubicBezTo>
                  <a:cubicBezTo>
                    <a:pt x="47963" y="262903"/>
                    <a:pt x="76177" y="290764"/>
                    <a:pt x="110739" y="310768"/>
                  </a:cubicBezTo>
                  <a:cubicBezTo>
                    <a:pt x="128372" y="320769"/>
                    <a:pt x="122024" y="321484"/>
                    <a:pt x="141068" y="310768"/>
                  </a:cubicBezTo>
                  <a:cubicBezTo>
                    <a:pt x="175630" y="292193"/>
                    <a:pt x="201728" y="263616"/>
                    <a:pt x="221477" y="229325"/>
                  </a:cubicBezTo>
                  <a:cubicBezTo>
                    <a:pt x="234879" y="205750"/>
                    <a:pt x="241226" y="180031"/>
                    <a:pt x="242637" y="152884"/>
                  </a:cubicBezTo>
                  <a:cubicBezTo>
                    <a:pt x="242637" y="150740"/>
                    <a:pt x="241932" y="149311"/>
                    <a:pt x="239815" y="148596"/>
                  </a:cubicBezTo>
                  <a:cubicBezTo>
                    <a:pt x="235584" y="145739"/>
                    <a:pt x="230646" y="143596"/>
                    <a:pt x="227119" y="140739"/>
                  </a:cubicBezTo>
                  <a:cubicBezTo>
                    <a:pt x="218656" y="133594"/>
                    <a:pt x="213013" y="124308"/>
                    <a:pt x="215834" y="112163"/>
                  </a:cubicBezTo>
                  <a:cubicBezTo>
                    <a:pt x="217245" y="101446"/>
                    <a:pt x="224299" y="95016"/>
                    <a:pt x="233468" y="90015"/>
                  </a:cubicBezTo>
                  <a:cubicBezTo>
                    <a:pt x="235584" y="88586"/>
                    <a:pt x="236289" y="87158"/>
                    <a:pt x="235584" y="85015"/>
                  </a:cubicBezTo>
                  <a:cubicBezTo>
                    <a:pt x="232763" y="75013"/>
                    <a:pt x="229941" y="65011"/>
                    <a:pt x="227119" y="55724"/>
                  </a:cubicBezTo>
                  <a:cubicBezTo>
                    <a:pt x="225003" y="47865"/>
                    <a:pt x="221477" y="40721"/>
                    <a:pt x="218656" y="32863"/>
                  </a:cubicBezTo>
                  <a:cubicBezTo>
                    <a:pt x="182683" y="44294"/>
                    <a:pt x="153059" y="31434"/>
                    <a:pt x="124845" y="10001"/>
                  </a:cubicBezTo>
                  <a:cubicBezTo>
                    <a:pt x="97337" y="31434"/>
                    <a:pt x="67713" y="44294"/>
                    <a:pt x="31740" y="32863"/>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 name="Freeform 8"/>
            <p:cNvSpPr/>
            <p:nvPr/>
          </p:nvSpPr>
          <p:spPr>
            <a:xfrm>
              <a:off x="6578690" y="774034"/>
              <a:ext cx="11205" cy="17014"/>
            </a:xfrm>
            <a:custGeom>
              <a:avLst/>
              <a:gdLst/>
              <a:ahLst/>
              <a:cxnLst/>
              <a:rect l="l" t="t" r="r" b="b"/>
              <a:pathLst>
                <a:path w="11205" h="17014">
                  <a:moveTo>
                    <a:pt x="10504" y="8506"/>
                  </a:moveTo>
                  <a:cubicBezTo>
                    <a:pt x="10504" y="8506"/>
                    <a:pt x="10504" y="9216"/>
                    <a:pt x="10504" y="9216"/>
                  </a:cubicBezTo>
                  <a:cubicBezTo>
                    <a:pt x="11205" y="17014"/>
                    <a:pt x="11205" y="17014"/>
                    <a:pt x="4202" y="14178"/>
                  </a:cubicBezTo>
                  <a:cubicBezTo>
                    <a:pt x="700" y="12761"/>
                    <a:pt x="0" y="11342"/>
                    <a:pt x="2101" y="7798"/>
                  </a:cubicBezTo>
                  <a:cubicBezTo>
                    <a:pt x="3501" y="5672"/>
                    <a:pt x="4902" y="3545"/>
                    <a:pt x="7003" y="1417"/>
                  </a:cubicBezTo>
                  <a:cubicBezTo>
                    <a:pt x="7003" y="709"/>
                    <a:pt x="8404" y="0"/>
                    <a:pt x="9105" y="0"/>
                  </a:cubicBezTo>
                  <a:cubicBezTo>
                    <a:pt x="9804" y="709"/>
                    <a:pt x="10504" y="1417"/>
                    <a:pt x="10504" y="2836"/>
                  </a:cubicBezTo>
                  <a:cubicBezTo>
                    <a:pt x="10504" y="4253"/>
                    <a:pt x="10504" y="6380"/>
                    <a:pt x="10504" y="8506"/>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 name="Freeform 9"/>
            <p:cNvSpPr/>
            <p:nvPr/>
          </p:nvSpPr>
          <p:spPr>
            <a:xfrm>
              <a:off x="6700225" y="624831"/>
              <a:ext cx="12068" cy="8725"/>
            </a:xfrm>
            <a:custGeom>
              <a:avLst/>
              <a:gdLst/>
              <a:ahLst/>
              <a:cxnLst/>
              <a:rect l="l" t="t" r="r" b="b"/>
              <a:pathLst>
                <a:path w="12068" h="8725">
                  <a:moveTo>
                    <a:pt x="6388" y="8725"/>
                  </a:moveTo>
                  <a:cubicBezTo>
                    <a:pt x="2840" y="8725"/>
                    <a:pt x="1420" y="7271"/>
                    <a:pt x="710" y="4362"/>
                  </a:cubicBezTo>
                  <a:cubicBezTo>
                    <a:pt x="0" y="1454"/>
                    <a:pt x="710" y="0"/>
                    <a:pt x="3550" y="728"/>
                  </a:cubicBezTo>
                  <a:cubicBezTo>
                    <a:pt x="4968" y="728"/>
                    <a:pt x="5678" y="728"/>
                    <a:pt x="7098" y="728"/>
                  </a:cubicBezTo>
                  <a:cubicBezTo>
                    <a:pt x="9228" y="728"/>
                    <a:pt x="12068" y="0"/>
                    <a:pt x="11358" y="3636"/>
                  </a:cubicBezTo>
                  <a:cubicBezTo>
                    <a:pt x="10648" y="7271"/>
                    <a:pt x="9228" y="8725"/>
                    <a:pt x="6388" y="8725"/>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0" name="Freeform 10"/>
            <p:cNvSpPr/>
            <p:nvPr/>
          </p:nvSpPr>
          <p:spPr>
            <a:xfrm>
              <a:off x="6316227" y="422841"/>
              <a:ext cx="10343" cy="12215"/>
            </a:xfrm>
            <a:custGeom>
              <a:avLst/>
              <a:gdLst/>
              <a:ahLst/>
              <a:cxnLst/>
              <a:rect l="l" t="t" r="r" b="b"/>
              <a:pathLst>
                <a:path w="10343" h="12215">
                  <a:moveTo>
                    <a:pt x="0" y="2155"/>
                  </a:moveTo>
                  <a:cubicBezTo>
                    <a:pt x="2758" y="1438"/>
                    <a:pt x="4827" y="0"/>
                    <a:pt x="6895" y="719"/>
                  </a:cubicBezTo>
                  <a:cubicBezTo>
                    <a:pt x="8274" y="719"/>
                    <a:pt x="10343" y="3593"/>
                    <a:pt x="10343" y="5029"/>
                  </a:cubicBezTo>
                  <a:cubicBezTo>
                    <a:pt x="10343" y="7186"/>
                    <a:pt x="8274" y="9341"/>
                    <a:pt x="6895" y="12215"/>
                  </a:cubicBezTo>
                  <a:cubicBezTo>
                    <a:pt x="4138" y="8622"/>
                    <a:pt x="2069" y="5748"/>
                    <a:pt x="0" y="2155"/>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1" name="Freeform 11"/>
            <p:cNvSpPr/>
            <p:nvPr/>
          </p:nvSpPr>
          <p:spPr>
            <a:xfrm>
              <a:off x="6232188" y="694634"/>
              <a:ext cx="14653" cy="8725"/>
            </a:xfrm>
            <a:custGeom>
              <a:avLst/>
              <a:gdLst/>
              <a:ahLst/>
              <a:cxnLst/>
              <a:rect l="l" t="t" r="r" b="b"/>
              <a:pathLst>
                <a:path w="14653" h="8725">
                  <a:moveTo>
                    <a:pt x="12560" y="0"/>
                  </a:moveTo>
                  <a:cubicBezTo>
                    <a:pt x="13258" y="2908"/>
                    <a:pt x="13955" y="4362"/>
                    <a:pt x="14653" y="6544"/>
                  </a:cubicBezTo>
                  <a:cubicBezTo>
                    <a:pt x="9769" y="7271"/>
                    <a:pt x="4884" y="7998"/>
                    <a:pt x="0" y="8725"/>
                  </a:cubicBezTo>
                  <a:cubicBezTo>
                    <a:pt x="0" y="8725"/>
                    <a:pt x="0" y="7998"/>
                    <a:pt x="0" y="7998"/>
                  </a:cubicBezTo>
                  <a:cubicBezTo>
                    <a:pt x="4187" y="5090"/>
                    <a:pt x="7676" y="2908"/>
                    <a:pt x="12560" y="0"/>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2" name="Freeform 12"/>
            <p:cNvSpPr/>
            <p:nvPr/>
          </p:nvSpPr>
          <p:spPr>
            <a:xfrm>
              <a:off x="6567916" y="404954"/>
              <a:ext cx="9481" cy="14397"/>
            </a:xfrm>
            <a:custGeom>
              <a:avLst/>
              <a:gdLst/>
              <a:ahLst/>
              <a:cxnLst/>
              <a:rect l="l" t="t" r="r" b="b"/>
              <a:pathLst>
                <a:path w="9481" h="14397">
                  <a:moveTo>
                    <a:pt x="5834" y="14397"/>
                  </a:moveTo>
                  <a:cubicBezTo>
                    <a:pt x="3646" y="12958"/>
                    <a:pt x="1459" y="12238"/>
                    <a:pt x="0" y="11518"/>
                  </a:cubicBezTo>
                  <a:cubicBezTo>
                    <a:pt x="2917" y="7918"/>
                    <a:pt x="5105" y="4319"/>
                    <a:pt x="7294" y="1440"/>
                  </a:cubicBezTo>
                  <a:cubicBezTo>
                    <a:pt x="8023" y="720"/>
                    <a:pt x="8752" y="720"/>
                    <a:pt x="9481" y="0"/>
                  </a:cubicBezTo>
                  <a:cubicBezTo>
                    <a:pt x="8752" y="5039"/>
                    <a:pt x="7294" y="9359"/>
                    <a:pt x="5834" y="14397"/>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3" name="Freeform 13"/>
            <p:cNvSpPr/>
            <p:nvPr/>
          </p:nvSpPr>
          <p:spPr>
            <a:xfrm>
              <a:off x="6474395" y="376161"/>
              <a:ext cx="9050" cy="11779"/>
            </a:xfrm>
            <a:custGeom>
              <a:avLst/>
              <a:gdLst/>
              <a:ahLst/>
              <a:cxnLst/>
              <a:rect l="l" t="t" r="r" b="b"/>
              <a:pathLst>
                <a:path w="9050" h="11779">
                  <a:moveTo>
                    <a:pt x="696" y="11043"/>
                  </a:moveTo>
                  <a:cubicBezTo>
                    <a:pt x="696" y="8098"/>
                    <a:pt x="0" y="5154"/>
                    <a:pt x="696" y="2209"/>
                  </a:cubicBezTo>
                  <a:cubicBezTo>
                    <a:pt x="696" y="737"/>
                    <a:pt x="2785" y="0"/>
                    <a:pt x="4177" y="0"/>
                  </a:cubicBezTo>
                  <a:cubicBezTo>
                    <a:pt x="6962" y="0"/>
                    <a:pt x="9050" y="2945"/>
                    <a:pt x="8354" y="6626"/>
                  </a:cubicBezTo>
                  <a:cubicBezTo>
                    <a:pt x="7658" y="10306"/>
                    <a:pt x="5569" y="11779"/>
                    <a:pt x="696" y="11043"/>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4" name="Freeform 14"/>
            <p:cNvSpPr/>
            <p:nvPr/>
          </p:nvSpPr>
          <p:spPr>
            <a:xfrm>
              <a:off x="6506718" y="510530"/>
              <a:ext cx="41805" cy="144840"/>
            </a:xfrm>
            <a:custGeom>
              <a:avLst/>
              <a:gdLst/>
              <a:ahLst/>
              <a:cxnLst/>
              <a:rect l="l" t="t" r="r" b="b"/>
              <a:pathLst>
                <a:path w="41805" h="144840">
                  <a:moveTo>
                    <a:pt x="32593" y="33534"/>
                  </a:moveTo>
                  <a:cubicBezTo>
                    <a:pt x="34718" y="33534"/>
                    <a:pt x="36135" y="33534"/>
                    <a:pt x="37553" y="34248"/>
                  </a:cubicBezTo>
                  <a:cubicBezTo>
                    <a:pt x="38970" y="34962"/>
                    <a:pt x="41096" y="36388"/>
                    <a:pt x="41096" y="38529"/>
                  </a:cubicBezTo>
                  <a:cubicBezTo>
                    <a:pt x="41805" y="40669"/>
                    <a:pt x="39679" y="42810"/>
                    <a:pt x="37553" y="42810"/>
                  </a:cubicBezTo>
                  <a:cubicBezTo>
                    <a:pt x="33302" y="42810"/>
                    <a:pt x="29759" y="42810"/>
                    <a:pt x="25508" y="42810"/>
                  </a:cubicBezTo>
                  <a:cubicBezTo>
                    <a:pt x="25508" y="47804"/>
                    <a:pt x="25508" y="52799"/>
                    <a:pt x="25508" y="58506"/>
                  </a:cubicBezTo>
                  <a:cubicBezTo>
                    <a:pt x="29050" y="58506"/>
                    <a:pt x="32593" y="58506"/>
                    <a:pt x="36135" y="58506"/>
                  </a:cubicBezTo>
                  <a:cubicBezTo>
                    <a:pt x="38970" y="58506"/>
                    <a:pt x="41805" y="59220"/>
                    <a:pt x="41805" y="62788"/>
                  </a:cubicBezTo>
                  <a:cubicBezTo>
                    <a:pt x="41096" y="65641"/>
                    <a:pt x="38970" y="67069"/>
                    <a:pt x="36135" y="67069"/>
                  </a:cubicBezTo>
                  <a:cubicBezTo>
                    <a:pt x="32593" y="67069"/>
                    <a:pt x="29050" y="67069"/>
                    <a:pt x="25508" y="67069"/>
                  </a:cubicBezTo>
                  <a:cubicBezTo>
                    <a:pt x="25508" y="72064"/>
                    <a:pt x="25508" y="77057"/>
                    <a:pt x="25508" y="82052"/>
                  </a:cubicBezTo>
                  <a:cubicBezTo>
                    <a:pt x="29050" y="82052"/>
                    <a:pt x="32593" y="82052"/>
                    <a:pt x="36135" y="82052"/>
                  </a:cubicBezTo>
                  <a:cubicBezTo>
                    <a:pt x="38970" y="82052"/>
                    <a:pt x="41805" y="82766"/>
                    <a:pt x="41805" y="86333"/>
                  </a:cubicBezTo>
                  <a:cubicBezTo>
                    <a:pt x="41805" y="89901"/>
                    <a:pt x="38970" y="90614"/>
                    <a:pt x="36135" y="90614"/>
                  </a:cubicBezTo>
                  <a:cubicBezTo>
                    <a:pt x="32593" y="90614"/>
                    <a:pt x="29050" y="90614"/>
                    <a:pt x="25508" y="90614"/>
                  </a:cubicBezTo>
                  <a:cubicBezTo>
                    <a:pt x="25508" y="92754"/>
                    <a:pt x="25508" y="94182"/>
                    <a:pt x="25508" y="95608"/>
                  </a:cubicBezTo>
                  <a:cubicBezTo>
                    <a:pt x="25508" y="109165"/>
                    <a:pt x="25508" y="123435"/>
                    <a:pt x="25508" y="136991"/>
                  </a:cubicBezTo>
                  <a:cubicBezTo>
                    <a:pt x="25508" y="138419"/>
                    <a:pt x="25508" y="139846"/>
                    <a:pt x="24799" y="141272"/>
                  </a:cubicBezTo>
                  <a:cubicBezTo>
                    <a:pt x="24091" y="142700"/>
                    <a:pt x="21965" y="144126"/>
                    <a:pt x="20547" y="144840"/>
                  </a:cubicBezTo>
                  <a:cubicBezTo>
                    <a:pt x="19130" y="144840"/>
                    <a:pt x="17005" y="141986"/>
                    <a:pt x="17005" y="140559"/>
                  </a:cubicBezTo>
                  <a:cubicBezTo>
                    <a:pt x="16297" y="137705"/>
                    <a:pt x="17005" y="134851"/>
                    <a:pt x="17005" y="131997"/>
                  </a:cubicBezTo>
                  <a:cubicBezTo>
                    <a:pt x="17005" y="118440"/>
                    <a:pt x="17005" y="104884"/>
                    <a:pt x="17005" y="90614"/>
                  </a:cubicBezTo>
                  <a:cubicBezTo>
                    <a:pt x="12753" y="90614"/>
                    <a:pt x="9211" y="90614"/>
                    <a:pt x="5668" y="90614"/>
                  </a:cubicBezTo>
                  <a:cubicBezTo>
                    <a:pt x="2835" y="90614"/>
                    <a:pt x="0" y="89901"/>
                    <a:pt x="0" y="86333"/>
                  </a:cubicBezTo>
                  <a:cubicBezTo>
                    <a:pt x="0" y="82766"/>
                    <a:pt x="2835" y="82052"/>
                    <a:pt x="5668" y="82052"/>
                  </a:cubicBezTo>
                  <a:cubicBezTo>
                    <a:pt x="9211" y="82052"/>
                    <a:pt x="12753" y="82052"/>
                    <a:pt x="16297" y="82052"/>
                  </a:cubicBezTo>
                  <a:cubicBezTo>
                    <a:pt x="16297" y="77057"/>
                    <a:pt x="16297" y="72064"/>
                    <a:pt x="16297" y="67069"/>
                  </a:cubicBezTo>
                  <a:cubicBezTo>
                    <a:pt x="12753" y="67069"/>
                    <a:pt x="9920" y="67069"/>
                    <a:pt x="6377" y="67069"/>
                  </a:cubicBezTo>
                  <a:cubicBezTo>
                    <a:pt x="2835" y="67069"/>
                    <a:pt x="0" y="66355"/>
                    <a:pt x="0" y="62074"/>
                  </a:cubicBezTo>
                  <a:cubicBezTo>
                    <a:pt x="0" y="58506"/>
                    <a:pt x="2835" y="58506"/>
                    <a:pt x="6377" y="58506"/>
                  </a:cubicBezTo>
                  <a:cubicBezTo>
                    <a:pt x="9211" y="58506"/>
                    <a:pt x="12753" y="58506"/>
                    <a:pt x="16297" y="58506"/>
                  </a:cubicBezTo>
                  <a:cubicBezTo>
                    <a:pt x="16297" y="53513"/>
                    <a:pt x="16297" y="48518"/>
                    <a:pt x="16297" y="42810"/>
                  </a:cubicBezTo>
                  <a:cubicBezTo>
                    <a:pt x="12753" y="42810"/>
                    <a:pt x="9211" y="42810"/>
                    <a:pt x="5668" y="42810"/>
                  </a:cubicBezTo>
                  <a:cubicBezTo>
                    <a:pt x="2835" y="42810"/>
                    <a:pt x="0" y="42097"/>
                    <a:pt x="0" y="38529"/>
                  </a:cubicBezTo>
                  <a:cubicBezTo>
                    <a:pt x="0" y="34962"/>
                    <a:pt x="2126" y="34248"/>
                    <a:pt x="4959" y="34248"/>
                  </a:cubicBezTo>
                  <a:cubicBezTo>
                    <a:pt x="8503" y="34248"/>
                    <a:pt x="9211" y="32821"/>
                    <a:pt x="9211" y="29967"/>
                  </a:cubicBezTo>
                  <a:cubicBezTo>
                    <a:pt x="7794" y="23546"/>
                    <a:pt x="7085" y="16411"/>
                    <a:pt x="5668" y="9989"/>
                  </a:cubicBezTo>
                  <a:cubicBezTo>
                    <a:pt x="5668" y="9276"/>
                    <a:pt x="4959" y="8562"/>
                    <a:pt x="4959" y="7135"/>
                  </a:cubicBezTo>
                  <a:cubicBezTo>
                    <a:pt x="4251" y="4995"/>
                    <a:pt x="4251" y="2140"/>
                    <a:pt x="7085" y="714"/>
                  </a:cubicBezTo>
                  <a:cubicBezTo>
                    <a:pt x="10629" y="0"/>
                    <a:pt x="12045" y="2140"/>
                    <a:pt x="12753" y="4995"/>
                  </a:cubicBezTo>
                  <a:cubicBezTo>
                    <a:pt x="14879" y="14270"/>
                    <a:pt x="17005" y="23546"/>
                    <a:pt x="19130" y="33534"/>
                  </a:cubicBezTo>
                  <a:cubicBezTo>
                    <a:pt x="19839" y="33534"/>
                    <a:pt x="21965" y="33534"/>
                    <a:pt x="23382" y="33534"/>
                  </a:cubicBezTo>
                  <a:cubicBezTo>
                    <a:pt x="24091" y="26399"/>
                    <a:pt x="25508" y="18551"/>
                    <a:pt x="26924" y="11416"/>
                  </a:cubicBezTo>
                  <a:cubicBezTo>
                    <a:pt x="26924" y="9276"/>
                    <a:pt x="27633" y="6421"/>
                    <a:pt x="29050" y="4281"/>
                  </a:cubicBezTo>
                  <a:cubicBezTo>
                    <a:pt x="29759" y="1427"/>
                    <a:pt x="31176" y="0"/>
                    <a:pt x="34011" y="714"/>
                  </a:cubicBezTo>
                  <a:cubicBezTo>
                    <a:pt x="36844" y="2140"/>
                    <a:pt x="37553" y="4281"/>
                    <a:pt x="36844" y="7135"/>
                  </a:cubicBezTo>
                  <a:cubicBezTo>
                    <a:pt x="35427" y="14983"/>
                    <a:pt x="34011" y="23546"/>
                    <a:pt x="32593" y="31394"/>
                  </a:cubicBezTo>
                  <a:cubicBezTo>
                    <a:pt x="32593" y="32107"/>
                    <a:pt x="32593" y="32821"/>
                    <a:pt x="32593" y="33534"/>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5" name="Freeform 15"/>
            <p:cNvSpPr/>
            <p:nvPr/>
          </p:nvSpPr>
          <p:spPr>
            <a:xfrm>
              <a:off x="6418368" y="511403"/>
              <a:ext cx="31892" cy="143967"/>
            </a:xfrm>
            <a:custGeom>
              <a:avLst/>
              <a:gdLst/>
              <a:ahLst/>
              <a:cxnLst/>
              <a:rect l="l" t="t" r="r" b="b"/>
              <a:pathLst>
                <a:path w="31892" h="143967">
                  <a:moveTo>
                    <a:pt x="10631" y="36349"/>
                  </a:moveTo>
                  <a:cubicBezTo>
                    <a:pt x="10631" y="50602"/>
                    <a:pt x="9923" y="65569"/>
                    <a:pt x="10631" y="79823"/>
                  </a:cubicBezTo>
                  <a:cubicBezTo>
                    <a:pt x="11340" y="99066"/>
                    <a:pt x="15592" y="118309"/>
                    <a:pt x="19844" y="136840"/>
                  </a:cubicBezTo>
                  <a:cubicBezTo>
                    <a:pt x="20552" y="139691"/>
                    <a:pt x="20552" y="142541"/>
                    <a:pt x="17009" y="143255"/>
                  </a:cubicBezTo>
                  <a:cubicBezTo>
                    <a:pt x="13466" y="143967"/>
                    <a:pt x="12048" y="141829"/>
                    <a:pt x="11340" y="138979"/>
                  </a:cubicBezTo>
                  <a:cubicBezTo>
                    <a:pt x="8504" y="121161"/>
                    <a:pt x="4961" y="102630"/>
                    <a:pt x="2835" y="84812"/>
                  </a:cubicBezTo>
                  <a:cubicBezTo>
                    <a:pt x="0" y="68420"/>
                    <a:pt x="709" y="52028"/>
                    <a:pt x="2835" y="35635"/>
                  </a:cubicBezTo>
                  <a:cubicBezTo>
                    <a:pt x="4252" y="24945"/>
                    <a:pt x="7087" y="14967"/>
                    <a:pt x="9214" y="4276"/>
                  </a:cubicBezTo>
                  <a:cubicBezTo>
                    <a:pt x="9214" y="3564"/>
                    <a:pt x="9923" y="2139"/>
                    <a:pt x="10631" y="2139"/>
                  </a:cubicBezTo>
                  <a:cubicBezTo>
                    <a:pt x="12048" y="1425"/>
                    <a:pt x="14174" y="0"/>
                    <a:pt x="15592" y="712"/>
                  </a:cubicBezTo>
                  <a:cubicBezTo>
                    <a:pt x="17009" y="1425"/>
                    <a:pt x="17718" y="3564"/>
                    <a:pt x="17718" y="5701"/>
                  </a:cubicBezTo>
                  <a:cubicBezTo>
                    <a:pt x="17718" y="7127"/>
                    <a:pt x="16300" y="8552"/>
                    <a:pt x="16300" y="10691"/>
                  </a:cubicBezTo>
                  <a:cubicBezTo>
                    <a:pt x="13466" y="17104"/>
                    <a:pt x="12757" y="23519"/>
                    <a:pt x="17718" y="30646"/>
                  </a:cubicBezTo>
                  <a:cubicBezTo>
                    <a:pt x="24804" y="39911"/>
                    <a:pt x="26932" y="52741"/>
                    <a:pt x="29058" y="64144"/>
                  </a:cubicBezTo>
                  <a:cubicBezTo>
                    <a:pt x="29766" y="70559"/>
                    <a:pt x="30475" y="76972"/>
                    <a:pt x="31184" y="83387"/>
                  </a:cubicBezTo>
                  <a:cubicBezTo>
                    <a:pt x="31892" y="86951"/>
                    <a:pt x="30475" y="89802"/>
                    <a:pt x="26932" y="89802"/>
                  </a:cubicBezTo>
                  <a:cubicBezTo>
                    <a:pt x="24096" y="89802"/>
                    <a:pt x="23387" y="86951"/>
                    <a:pt x="22678" y="84099"/>
                  </a:cubicBezTo>
                  <a:cubicBezTo>
                    <a:pt x="21261" y="69132"/>
                    <a:pt x="19135" y="54878"/>
                    <a:pt x="14174" y="41337"/>
                  </a:cubicBezTo>
                  <a:cubicBezTo>
                    <a:pt x="13466" y="39199"/>
                    <a:pt x="12757" y="37774"/>
                    <a:pt x="11340" y="36349"/>
                  </a:cubicBezTo>
                  <a:cubicBezTo>
                    <a:pt x="11340" y="36349"/>
                    <a:pt x="10631" y="36349"/>
                    <a:pt x="10631" y="36349"/>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6" name="Freeform 16"/>
            <p:cNvSpPr/>
            <p:nvPr/>
          </p:nvSpPr>
          <p:spPr>
            <a:xfrm>
              <a:off x="6381305" y="509658"/>
              <a:ext cx="31460" cy="146585"/>
            </a:xfrm>
            <a:custGeom>
              <a:avLst/>
              <a:gdLst/>
              <a:ahLst/>
              <a:cxnLst/>
              <a:rect l="l" t="t" r="r" b="b"/>
              <a:pathLst>
                <a:path w="31460" h="146585">
                  <a:moveTo>
                    <a:pt x="20274" y="36468"/>
                  </a:moveTo>
                  <a:cubicBezTo>
                    <a:pt x="14681" y="47193"/>
                    <a:pt x="12584" y="57203"/>
                    <a:pt x="11186" y="67215"/>
                  </a:cubicBezTo>
                  <a:cubicBezTo>
                    <a:pt x="9788" y="73650"/>
                    <a:pt x="9788" y="80800"/>
                    <a:pt x="8390" y="87236"/>
                  </a:cubicBezTo>
                  <a:cubicBezTo>
                    <a:pt x="7690" y="88666"/>
                    <a:pt x="5593" y="90096"/>
                    <a:pt x="4195" y="91526"/>
                  </a:cubicBezTo>
                  <a:cubicBezTo>
                    <a:pt x="2797" y="90096"/>
                    <a:pt x="0" y="87951"/>
                    <a:pt x="0" y="86521"/>
                  </a:cubicBezTo>
                  <a:cubicBezTo>
                    <a:pt x="1398" y="67930"/>
                    <a:pt x="2797" y="48623"/>
                    <a:pt x="13283" y="32177"/>
                  </a:cubicBezTo>
                  <a:cubicBezTo>
                    <a:pt x="18876" y="23597"/>
                    <a:pt x="16779" y="16446"/>
                    <a:pt x="13983" y="8580"/>
                  </a:cubicBezTo>
                  <a:cubicBezTo>
                    <a:pt x="12584" y="5720"/>
                    <a:pt x="12584" y="2860"/>
                    <a:pt x="16079" y="1430"/>
                  </a:cubicBezTo>
                  <a:cubicBezTo>
                    <a:pt x="19576" y="0"/>
                    <a:pt x="20974" y="2860"/>
                    <a:pt x="21673" y="5720"/>
                  </a:cubicBezTo>
                  <a:cubicBezTo>
                    <a:pt x="26567" y="18592"/>
                    <a:pt x="28664" y="32177"/>
                    <a:pt x="29364" y="46478"/>
                  </a:cubicBezTo>
                  <a:cubicBezTo>
                    <a:pt x="31460" y="77940"/>
                    <a:pt x="27266" y="108688"/>
                    <a:pt x="19576" y="139435"/>
                  </a:cubicBezTo>
                  <a:cubicBezTo>
                    <a:pt x="19576" y="140865"/>
                    <a:pt x="19576" y="141580"/>
                    <a:pt x="18876" y="142295"/>
                  </a:cubicBezTo>
                  <a:cubicBezTo>
                    <a:pt x="18178" y="145155"/>
                    <a:pt x="16079" y="146585"/>
                    <a:pt x="13983" y="145155"/>
                  </a:cubicBezTo>
                  <a:cubicBezTo>
                    <a:pt x="12584" y="144440"/>
                    <a:pt x="11186" y="141580"/>
                    <a:pt x="11186" y="140150"/>
                  </a:cubicBezTo>
                  <a:cubicBezTo>
                    <a:pt x="12584" y="130139"/>
                    <a:pt x="15381" y="120128"/>
                    <a:pt x="16779" y="110118"/>
                  </a:cubicBezTo>
                  <a:cubicBezTo>
                    <a:pt x="20974" y="86521"/>
                    <a:pt x="22372" y="62210"/>
                    <a:pt x="20274" y="36468"/>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7" name="Freeform 17"/>
            <p:cNvSpPr/>
            <p:nvPr/>
          </p:nvSpPr>
          <p:spPr>
            <a:xfrm>
              <a:off x="6475688" y="510530"/>
              <a:ext cx="16808" cy="144840"/>
            </a:xfrm>
            <a:custGeom>
              <a:avLst/>
              <a:gdLst/>
              <a:ahLst/>
              <a:cxnLst/>
              <a:rect l="l" t="t" r="r" b="b"/>
              <a:pathLst>
                <a:path w="16808" h="144840">
                  <a:moveTo>
                    <a:pt x="0" y="86333"/>
                  </a:moveTo>
                  <a:cubicBezTo>
                    <a:pt x="1401" y="72064"/>
                    <a:pt x="3501" y="57080"/>
                    <a:pt x="5603" y="42810"/>
                  </a:cubicBezTo>
                  <a:cubicBezTo>
                    <a:pt x="7704" y="31394"/>
                    <a:pt x="7003" y="20691"/>
                    <a:pt x="3501" y="9989"/>
                  </a:cubicBezTo>
                  <a:cubicBezTo>
                    <a:pt x="3501" y="9276"/>
                    <a:pt x="2802" y="7849"/>
                    <a:pt x="2802" y="7135"/>
                  </a:cubicBezTo>
                  <a:cubicBezTo>
                    <a:pt x="1401" y="4281"/>
                    <a:pt x="2101" y="2140"/>
                    <a:pt x="4902" y="714"/>
                  </a:cubicBezTo>
                  <a:cubicBezTo>
                    <a:pt x="7704" y="0"/>
                    <a:pt x="9804" y="1427"/>
                    <a:pt x="10505" y="4281"/>
                  </a:cubicBezTo>
                  <a:cubicBezTo>
                    <a:pt x="15408" y="18551"/>
                    <a:pt x="16808" y="32821"/>
                    <a:pt x="13306" y="47090"/>
                  </a:cubicBezTo>
                  <a:cubicBezTo>
                    <a:pt x="8404" y="69922"/>
                    <a:pt x="8404" y="92754"/>
                    <a:pt x="11205" y="116300"/>
                  </a:cubicBezTo>
                  <a:cubicBezTo>
                    <a:pt x="11906" y="123435"/>
                    <a:pt x="12606" y="131284"/>
                    <a:pt x="14007" y="138419"/>
                  </a:cubicBezTo>
                  <a:cubicBezTo>
                    <a:pt x="14707" y="141272"/>
                    <a:pt x="14007" y="144126"/>
                    <a:pt x="10505" y="144126"/>
                  </a:cubicBezTo>
                  <a:cubicBezTo>
                    <a:pt x="7704" y="144840"/>
                    <a:pt x="6303" y="142700"/>
                    <a:pt x="5603" y="139846"/>
                  </a:cubicBezTo>
                  <a:cubicBezTo>
                    <a:pt x="4202" y="128430"/>
                    <a:pt x="2802" y="116300"/>
                    <a:pt x="1401" y="104170"/>
                  </a:cubicBezTo>
                  <a:cubicBezTo>
                    <a:pt x="700" y="98463"/>
                    <a:pt x="700" y="92754"/>
                    <a:pt x="700" y="86333"/>
                  </a:cubicBezTo>
                  <a:cubicBezTo>
                    <a:pt x="0" y="86333"/>
                    <a:pt x="0" y="86333"/>
                    <a:pt x="0" y="86333"/>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8" name="Freeform 18"/>
            <p:cNvSpPr/>
            <p:nvPr/>
          </p:nvSpPr>
          <p:spPr>
            <a:xfrm>
              <a:off x="6427850" y="678928"/>
              <a:ext cx="34478" cy="43190"/>
            </a:xfrm>
            <a:custGeom>
              <a:avLst/>
              <a:gdLst/>
              <a:ahLst/>
              <a:cxnLst/>
              <a:rect l="l" t="t" r="r" b="b"/>
              <a:pathLst>
                <a:path w="34478" h="43190">
                  <a:moveTo>
                    <a:pt x="6332" y="21595"/>
                  </a:moveTo>
                  <a:cubicBezTo>
                    <a:pt x="2111" y="16556"/>
                    <a:pt x="704" y="12238"/>
                    <a:pt x="3518" y="7918"/>
                  </a:cubicBezTo>
                  <a:cubicBezTo>
                    <a:pt x="5629" y="2879"/>
                    <a:pt x="12666" y="0"/>
                    <a:pt x="17591" y="720"/>
                  </a:cubicBezTo>
                  <a:cubicBezTo>
                    <a:pt x="26035" y="1440"/>
                    <a:pt x="32367" y="6478"/>
                    <a:pt x="31664" y="12957"/>
                  </a:cubicBezTo>
                  <a:cubicBezTo>
                    <a:pt x="31664" y="15837"/>
                    <a:pt x="29553" y="18716"/>
                    <a:pt x="28849" y="22315"/>
                  </a:cubicBezTo>
                  <a:cubicBezTo>
                    <a:pt x="31664" y="25194"/>
                    <a:pt x="34478" y="29514"/>
                    <a:pt x="30960" y="35272"/>
                  </a:cubicBezTo>
                  <a:cubicBezTo>
                    <a:pt x="28146" y="41030"/>
                    <a:pt x="22516" y="43190"/>
                    <a:pt x="16887" y="43190"/>
                  </a:cubicBezTo>
                  <a:cubicBezTo>
                    <a:pt x="11259" y="43190"/>
                    <a:pt x="5629" y="41030"/>
                    <a:pt x="2814" y="35272"/>
                  </a:cubicBezTo>
                  <a:cubicBezTo>
                    <a:pt x="0" y="29514"/>
                    <a:pt x="2111" y="25194"/>
                    <a:pt x="6332" y="21595"/>
                  </a:cubicBezTo>
                  <a:close/>
                  <a:moveTo>
                    <a:pt x="16887" y="35992"/>
                  </a:moveTo>
                  <a:cubicBezTo>
                    <a:pt x="21109" y="35992"/>
                    <a:pt x="24627" y="33113"/>
                    <a:pt x="24627" y="30234"/>
                  </a:cubicBezTo>
                  <a:cubicBezTo>
                    <a:pt x="24627" y="28073"/>
                    <a:pt x="21109" y="25194"/>
                    <a:pt x="16887" y="25194"/>
                  </a:cubicBezTo>
                  <a:cubicBezTo>
                    <a:pt x="12666" y="25194"/>
                    <a:pt x="9148" y="28073"/>
                    <a:pt x="9148" y="30952"/>
                  </a:cubicBezTo>
                  <a:cubicBezTo>
                    <a:pt x="9148" y="33113"/>
                    <a:pt x="13369" y="35992"/>
                    <a:pt x="16887" y="35992"/>
                  </a:cubicBezTo>
                  <a:close/>
                  <a:moveTo>
                    <a:pt x="16184" y="17996"/>
                  </a:moveTo>
                  <a:cubicBezTo>
                    <a:pt x="21109" y="17276"/>
                    <a:pt x="23923" y="15117"/>
                    <a:pt x="23923" y="12957"/>
                  </a:cubicBezTo>
                  <a:cubicBezTo>
                    <a:pt x="23923" y="10077"/>
                    <a:pt x="21109" y="7918"/>
                    <a:pt x="16887" y="7918"/>
                  </a:cubicBezTo>
                  <a:cubicBezTo>
                    <a:pt x="16184" y="7918"/>
                    <a:pt x="14776" y="7918"/>
                    <a:pt x="13369" y="8639"/>
                  </a:cubicBezTo>
                  <a:cubicBezTo>
                    <a:pt x="11962" y="9357"/>
                    <a:pt x="9851" y="11518"/>
                    <a:pt x="9851" y="12957"/>
                  </a:cubicBezTo>
                  <a:cubicBezTo>
                    <a:pt x="9851" y="14397"/>
                    <a:pt x="11962" y="15837"/>
                    <a:pt x="13369" y="17276"/>
                  </a:cubicBezTo>
                  <a:cubicBezTo>
                    <a:pt x="14073" y="17996"/>
                    <a:pt x="16184" y="17276"/>
                    <a:pt x="16184" y="17996"/>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9" name="Freeform 19"/>
            <p:cNvSpPr/>
            <p:nvPr/>
          </p:nvSpPr>
          <p:spPr>
            <a:xfrm>
              <a:off x="6464482" y="677620"/>
              <a:ext cx="33185" cy="44500"/>
            </a:xfrm>
            <a:custGeom>
              <a:avLst/>
              <a:gdLst/>
              <a:ahLst/>
              <a:cxnLst/>
              <a:rect l="l" t="t" r="r" b="b"/>
              <a:pathLst>
                <a:path w="33185" h="44500">
                  <a:moveTo>
                    <a:pt x="21182" y="27273"/>
                  </a:moveTo>
                  <a:cubicBezTo>
                    <a:pt x="16239" y="26556"/>
                    <a:pt x="13415" y="26556"/>
                    <a:pt x="9884" y="25838"/>
                  </a:cubicBezTo>
                  <a:cubicBezTo>
                    <a:pt x="4237" y="24403"/>
                    <a:pt x="0" y="18661"/>
                    <a:pt x="706" y="13637"/>
                  </a:cubicBezTo>
                  <a:cubicBezTo>
                    <a:pt x="706" y="8613"/>
                    <a:pt x="5649" y="3589"/>
                    <a:pt x="12003" y="2153"/>
                  </a:cubicBezTo>
                  <a:cubicBezTo>
                    <a:pt x="24712" y="0"/>
                    <a:pt x="33185" y="10766"/>
                    <a:pt x="29654" y="23686"/>
                  </a:cubicBezTo>
                  <a:cubicBezTo>
                    <a:pt x="26830" y="33015"/>
                    <a:pt x="19770" y="39475"/>
                    <a:pt x="12003" y="43781"/>
                  </a:cubicBezTo>
                  <a:cubicBezTo>
                    <a:pt x="10591" y="44500"/>
                    <a:pt x="7767" y="43781"/>
                    <a:pt x="6355" y="42346"/>
                  </a:cubicBezTo>
                  <a:cubicBezTo>
                    <a:pt x="4943" y="40193"/>
                    <a:pt x="6355" y="38757"/>
                    <a:pt x="8472" y="37321"/>
                  </a:cubicBezTo>
                  <a:cubicBezTo>
                    <a:pt x="12709" y="33734"/>
                    <a:pt x="16239" y="30862"/>
                    <a:pt x="21182" y="27273"/>
                  </a:cubicBezTo>
                  <a:close/>
                  <a:moveTo>
                    <a:pt x="15533" y="19379"/>
                  </a:moveTo>
                  <a:cubicBezTo>
                    <a:pt x="19064" y="19379"/>
                    <a:pt x="21888" y="17225"/>
                    <a:pt x="21888" y="14355"/>
                  </a:cubicBezTo>
                  <a:cubicBezTo>
                    <a:pt x="21888" y="11483"/>
                    <a:pt x="19064" y="9331"/>
                    <a:pt x="15533" y="9331"/>
                  </a:cubicBezTo>
                  <a:cubicBezTo>
                    <a:pt x="11297" y="9331"/>
                    <a:pt x="8472" y="11483"/>
                    <a:pt x="8472" y="14355"/>
                  </a:cubicBezTo>
                  <a:cubicBezTo>
                    <a:pt x="8472" y="17225"/>
                    <a:pt x="11297" y="19379"/>
                    <a:pt x="15533" y="19379"/>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0" name="Freeform 20"/>
            <p:cNvSpPr/>
            <p:nvPr/>
          </p:nvSpPr>
          <p:spPr>
            <a:xfrm>
              <a:off x="6498098" y="680673"/>
              <a:ext cx="29307" cy="41445"/>
            </a:xfrm>
            <a:custGeom>
              <a:avLst/>
              <a:gdLst/>
              <a:ahLst/>
              <a:cxnLst/>
              <a:rect l="l" t="t" r="r" b="b"/>
              <a:pathLst>
                <a:path w="29307" h="41445">
                  <a:moveTo>
                    <a:pt x="12151" y="7860"/>
                  </a:moveTo>
                  <a:cubicBezTo>
                    <a:pt x="12151" y="10004"/>
                    <a:pt x="12151" y="12148"/>
                    <a:pt x="12151" y="14291"/>
                  </a:cubicBezTo>
                  <a:cubicBezTo>
                    <a:pt x="13581" y="14291"/>
                    <a:pt x="15010" y="15006"/>
                    <a:pt x="16440" y="15006"/>
                  </a:cubicBezTo>
                  <a:cubicBezTo>
                    <a:pt x="25731" y="17150"/>
                    <a:pt x="29307" y="21438"/>
                    <a:pt x="29307" y="28583"/>
                  </a:cubicBezTo>
                  <a:cubicBezTo>
                    <a:pt x="28592" y="35014"/>
                    <a:pt x="23588" y="40016"/>
                    <a:pt x="15725" y="40730"/>
                  </a:cubicBezTo>
                  <a:cubicBezTo>
                    <a:pt x="12151" y="41445"/>
                    <a:pt x="8578" y="41445"/>
                    <a:pt x="5004" y="40730"/>
                  </a:cubicBezTo>
                  <a:cubicBezTo>
                    <a:pt x="2859" y="40730"/>
                    <a:pt x="0" y="39301"/>
                    <a:pt x="0" y="36443"/>
                  </a:cubicBezTo>
                  <a:cubicBezTo>
                    <a:pt x="715" y="32870"/>
                    <a:pt x="3574" y="33585"/>
                    <a:pt x="6433" y="33585"/>
                  </a:cubicBezTo>
                  <a:cubicBezTo>
                    <a:pt x="10006" y="33585"/>
                    <a:pt x="13581" y="33585"/>
                    <a:pt x="16440" y="32870"/>
                  </a:cubicBezTo>
                  <a:cubicBezTo>
                    <a:pt x="19299" y="32870"/>
                    <a:pt x="21444" y="30726"/>
                    <a:pt x="21444" y="27868"/>
                  </a:cubicBezTo>
                  <a:cubicBezTo>
                    <a:pt x="21444" y="24295"/>
                    <a:pt x="19299" y="22866"/>
                    <a:pt x="16440" y="22866"/>
                  </a:cubicBezTo>
                  <a:cubicBezTo>
                    <a:pt x="14295" y="22151"/>
                    <a:pt x="11436" y="22151"/>
                    <a:pt x="9293" y="22151"/>
                  </a:cubicBezTo>
                  <a:cubicBezTo>
                    <a:pt x="5719" y="22151"/>
                    <a:pt x="3574" y="20723"/>
                    <a:pt x="4289" y="17150"/>
                  </a:cubicBezTo>
                  <a:cubicBezTo>
                    <a:pt x="4289" y="13576"/>
                    <a:pt x="4289" y="9289"/>
                    <a:pt x="4289" y="5003"/>
                  </a:cubicBezTo>
                  <a:cubicBezTo>
                    <a:pt x="4289" y="2144"/>
                    <a:pt x="5719" y="715"/>
                    <a:pt x="8578" y="0"/>
                  </a:cubicBezTo>
                  <a:cubicBezTo>
                    <a:pt x="12866" y="0"/>
                    <a:pt x="17869" y="0"/>
                    <a:pt x="22158" y="715"/>
                  </a:cubicBezTo>
                  <a:cubicBezTo>
                    <a:pt x="23588" y="715"/>
                    <a:pt x="25018" y="2859"/>
                    <a:pt x="26446" y="3573"/>
                  </a:cubicBezTo>
                  <a:cubicBezTo>
                    <a:pt x="25018" y="5003"/>
                    <a:pt x="23588" y="7146"/>
                    <a:pt x="22158" y="7146"/>
                  </a:cubicBezTo>
                  <a:cubicBezTo>
                    <a:pt x="19299" y="7860"/>
                    <a:pt x="15725" y="7860"/>
                    <a:pt x="12151" y="7860"/>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1" name="Freeform 21"/>
            <p:cNvSpPr/>
            <p:nvPr/>
          </p:nvSpPr>
          <p:spPr>
            <a:xfrm>
              <a:off x="6489910" y="572480"/>
              <a:ext cx="11205" cy="69366"/>
            </a:xfrm>
            <a:custGeom>
              <a:avLst/>
              <a:gdLst/>
              <a:ahLst/>
              <a:cxnLst/>
              <a:rect l="l" t="t" r="r" b="b"/>
              <a:pathLst>
                <a:path w="11205" h="69366">
                  <a:moveTo>
                    <a:pt x="700" y="24314"/>
                  </a:moveTo>
                  <a:cubicBezTo>
                    <a:pt x="700" y="18593"/>
                    <a:pt x="700" y="12871"/>
                    <a:pt x="700" y="7866"/>
                  </a:cubicBezTo>
                  <a:cubicBezTo>
                    <a:pt x="700" y="6436"/>
                    <a:pt x="700" y="5721"/>
                    <a:pt x="700" y="5006"/>
                  </a:cubicBezTo>
                  <a:cubicBezTo>
                    <a:pt x="1401" y="2145"/>
                    <a:pt x="3501" y="0"/>
                    <a:pt x="5602" y="1430"/>
                  </a:cubicBezTo>
                  <a:cubicBezTo>
                    <a:pt x="7003" y="2145"/>
                    <a:pt x="9105" y="4290"/>
                    <a:pt x="9105" y="5721"/>
                  </a:cubicBezTo>
                  <a:cubicBezTo>
                    <a:pt x="9105" y="20023"/>
                    <a:pt x="9105" y="34326"/>
                    <a:pt x="9804" y="48628"/>
                  </a:cubicBezTo>
                  <a:cubicBezTo>
                    <a:pt x="9804" y="52203"/>
                    <a:pt x="10504" y="56493"/>
                    <a:pt x="10504" y="60785"/>
                  </a:cubicBezTo>
                  <a:cubicBezTo>
                    <a:pt x="11205" y="61500"/>
                    <a:pt x="11205" y="62930"/>
                    <a:pt x="11205" y="63645"/>
                  </a:cubicBezTo>
                  <a:cubicBezTo>
                    <a:pt x="9804" y="65790"/>
                    <a:pt x="9105" y="67936"/>
                    <a:pt x="7704" y="67936"/>
                  </a:cubicBezTo>
                  <a:cubicBezTo>
                    <a:pt x="4902" y="69366"/>
                    <a:pt x="2802" y="67221"/>
                    <a:pt x="2802" y="64360"/>
                  </a:cubicBezTo>
                  <a:cubicBezTo>
                    <a:pt x="2101" y="57210"/>
                    <a:pt x="700" y="50058"/>
                    <a:pt x="700" y="42192"/>
                  </a:cubicBezTo>
                  <a:cubicBezTo>
                    <a:pt x="0" y="36471"/>
                    <a:pt x="700" y="30034"/>
                    <a:pt x="700" y="24314"/>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2" name="Freeform 22"/>
            <p:cNvSpPr/>
            <p:nvPr/>
          </p:nvSpPr>
          <p:spPr>
            <a:xfrm>
              <a:off x="6463189" y="573352"/>
              <a:ext cx="11636" cy="68057"/>
            </a:xfrm>
            <a:custGeom>
              <a:avLst/>
              <a:gdLst/>
              <a:ahLst/>
              <a:cxnLst/>
              <a:rect l="l" t="t" r="r" b="b"/>
              <a:pathLst>
                <a:path w="11636" h="68057">
                  <a:moveTo>
                    <a:pt x="0" y="23641"/>
                  </a:moveTo>
                  <a:cubicBezTo>
                    <a:pt x="685" y="17910"/>
                    <a:pt x="685" y="11462"/>
                    <a:pt x="1369" y="5732"/>
                  </a:cubicBezTo>
                  <a:cubicBezTo>
                    <a:pt x="1369" y="2865"/>
                    <a:pt x="2738" y="0"/>
                    <a:pt x="5476" y="716"/>
                  </a:cubicBezTo>
                  <a:cubicBezTo>
                    <a:pt x="8898" y="716"/>
                    <a:pt x="9582" y="2865"/>
                    <a:pt x="9582" y="5732"/>
                  </a:cubicBezTo>
                  <a:cubicBezTo>
                    <a:pt x="8213" y="25074"/>
                    <a:pt x="8898" y="43699"/>
                    <a:pt x="11636" y="62325"/>
                  </a:cubicBezTo>
                  <a:cubicBezTo>
                    <a:pt x="11636" y="65192"/>
                    <a:pt x="10951" y="67340"/>
                    <a:pt x="8213" y="68057"/>
                  </a:cubicBezTo>
                  <a:cubicBezTo>
                    <a:pt x="5476" y="68057"/>
                    <a:pt x="3423" y="66624"/>
                    <a:pt x="3423" y="63759"/>
                  </a:cubicBezTo>
                  <a:cubicBezTo>
                    <a:pt x="2738" y="57311"/>
                    <a:pt x="1369" y="50864"/>
                    <a:pt x="1369" y="45132"/>
                  </a:cubicBezTo>
                  <a:cubicBezTo>
                    <a:pt x="685" y="37969"/>
                    <a:pt x="685" y="30805"/>
                    <a:pt x="0" y="23641"/>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3" name="Freeform 23"/>
            <p:cNvSpPr/>
            <p:nvPr/>
          </p:nvSpPr>
          <p:spPr>
            <a:xfrm>
              <a:off x="6464482" y="510530"/>
              <a:ext cx="14221" cy="49298"/>
            </a:xfrm>
            <a:custGeom>
              <a:avLst/>
              <a:gdLst/>
              <a:ahLst/>
              <a:cxnLst/>
              <a:rect l="l" t="t" r="r" b="b"/>
              <a:pathLst>
                <a:path w="14221" h="49298">
                  <a:moveTo>
                    <a:pt x="14221" y="29293"/>
                  </a:moveTo>
                  <a:cubicBezTo>
                    <a:pt x="13512" y="35723"/>
                    <a:pt x="12800" y="40010"/>
                    <a:pt x="12089" y="45011"/>
                  </a:cubicBezTo>
                  <a:cubicBezTo>
                    <a:pt x="12089" y="47869"/>
                    <a:pt x="9956" y="49298"/>
                    <a:pt x="7822" y="48584"/>
                  </a:cubicBezTo>
                  <a:cubicBezTo>
                    <a:pt x="4267" y="48584"/>
                    <a:pt x="3556" y="46440"/>
                    <a:pt x="3556" y="43583"/>
                  </a:cubicBezTo>
                  <a:cubicBezTo>
                    <a:pt x="6400" y="30723"/>
                    <a:pt x="4977" y="19290"/>
                    <a:pt x="711" y="7145"/>
                  </a:cubicBezTo>
                  <a:cubicBezTo>
                    <a:pt x="0" y="4286"/>
                    <a:pt x="0" y="2144"/>
                    <a:pt x="3556" y="715"/>
                  </a:cubicBezTo>
                  <a:cubicBezTo>
                    <a:pt x="6400" y="0"/>
                    <a:pt x="8533" y="1429"/>
                    <a:pt x="9244" y="4286"/>
                  </a:cubicBezTo>
                  <a:cubicBezTo>
                    <a:pt x="10667" y="13575"/>
                    <a:pt x="12800" y="22149"/>
                    <a:pt x="14221" y="29293"/>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4" name="Freeform 24"/>
            <p:cNvSpPr/>
            <p:nvPr/>
          </p:nvSpPr>
          <p:spPr>
            <a:xfrm>
              <a:off x="6490341" y="511403"/>
              <a:ext cx="14221" cy="49298"/>
            </a:xfrm>
            <a:custGeom>
              <a:avLst/>
              <a:gdLst/>
              <a:ahLst/>
              <a:cxnLst/>
              <a:rect l="l" t="t" r="r" b="b"/>
              <a:pathLst>
                <a:path w="14221" h="49298">
                  <a:moveTo>
                    <a:pt x="14221" y="28579"/>
                  </a:moveTo>
                  <a:cubicBezTo>
                    <a:pt x="13512" y="35009"/>
                    <a:pt x="12800" y="40010"/>
                    <a:pt x="12089" y="44296"/>
                  </a:cubicBezTo>
                  <a:cubicBezTo>
                    <a:pt x="12089" y="47155"/>
                    <a:pt x="9956" y="49298"/>
                    <a:pt x="7111" y="47869"/>
                  </a:cubicBezTo>
                  <a:cubicBezTo>
                    <a:pt x="5688" y="47155"/>
                    <a:pt x="4267" y="44296"/>
                    <a:pt x="4267" y="42868"/>
                  </a:cubicBezTo>
                  <a:cubicBezTo>
                    <a:pt x="6400" y="30008"/>
                    <a:pt x="4977" y="18576"/>
                    <a:pt x="1422" y="6430"/>
                  </a:cubicBezTo>
                  <a:cubicBezTo>
                    <a:pt x="0" y="2857"/>
                    <a:pt x="1422" y="715"/>
                    <a:pt x="4267" y="0"/>
                  </a:cubicBezTo>
                  <a:cubicBezTo>
                    <a:pt x="7111" y="0"/>
                    <a:pt x="8533" y="1429"/>
                    <a:pt x="9244" y="3573"/>
                  </a:cubicBezTo>
                  <a:cubicBezTo>
                    <a:pt x="11378" y="12860"/>
                    <a:pt x="12800" y="21434"/>
                    <a:pt x="14221" y="28579"/>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5" name="Freeform 25"/>
            <p:cNvSpPr/>
            <p:nvPr/>
          </p:nvSpPr>
          <p:spPr>
            <a:xfrm>
              <a:off x="6412766" y="679801"/>
              <a:ext cx="8619" cy="42318"/>
            </a:xfrm>
            <a:custGeom>
              <a:avLst/>
              <a:gdLst/>
              <a:ahLst/>
              <a:cxnLst/>
              <a:rect l="l" t="t" r="r" b="b"/>
              <a:pathLst>
                <a:path w="8619" h="42318">
                  <a:moveTo>
                    <a:pt x="0" y="21518"/>
                  </a:moveTo>
                  <a:cubicBezTo>
                    <a:pt x="0" y="16497"/>
                    <a:pt x="0" y="10759"/>
                    <a:pt x="0" y="5738"/>
                  </a:cubicBezTo>
                  <a:cubicBezTo>
                    <a:pt x="0" y="2869"/>
                    <a:pt x="719" y="718"/>
                    <a:pt x="4309" y="718"/>
                  </a:cubicBezTo>
                  <a:cubicBezTo>
                    <a:pt x="7183" y="0"/>
                    <a:pt x="7901" y="2869"/>
                    <a:pt x="7901" y="5738"/>
                  </a:cubicBezTo>
                  <a:cubicBezTo>
                    <a:pt x="8619" y="15780"/>
                    <a:pt x="7901" y="26538"/>
                    <a:pt x="7901" y="36580"/>
                  </a:cubicBezTo>
                  <a:cubicBezTo>
                    <a:pt x="7901" y="39449"/>
                    <a:pt x="7901" y="41600"/>
                    <a:pt x="4309" y="42318"/>
                  </a:cubicBezTo>
                  <a:cubicBezTo>
                    <a:pt x="719" y="42318"/>
                    <a:pt x="0" y="39449"/>
                    <a:pt x="0" y="36580"/>
                  </a:cubicBezTo>
                  <a:cubicBezTo>
                    <a:pt x="0" y="31559"/>
                    <a:pt x="0" y="26538"/>
                    <a:pt x="0" y="21518"/>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grpSp>
          <p:nvGrpSpPr>
            <p:cNvPr id="26" name="Group 26"/>
            <p:cNvGrpSpPr/>
            <p:nvPr/>
          </p:nvGrpSpPr>
          <p:grpSpPr>
            <a:xfrm>
              <a:off x="6153319" y="307231"/>
              <a:ext cx="623188" cy="633021"/>
              <a:chOff x="6153319" y="307231"/>
              <a:chExt cx="623188" cy="633021"/>
            </a:xfrm>
          </p:grpSpPr>
          <p:sp>
            <p:nvSpPr>
              <p:cNvPr id="27" name="Freeform 27"/>
              <p:cNvSpPr/>
              <p:nvPr/>
            </p:nvSpPr>
            <p:spPr>
              <a:xfrm>
                <a:off x="6153319" y="307231"/>
                <a:ext cx="623188" cy="633021"/>
              </a:xfrm>
              <a:custGeom>
                <a:avLst/>
                <a:gdLst/>
                <a:ahLst/>
                <a:cxnLst/>
                <a:rect l="l" t="t" r="r" b="b"/>
                <a:pathLst>
                  <a:path w="623188" h="633021">
                    <a:moveTo>
                      <a:pt x="623188" y="319009"/>
                    </a:moveTo>
                    <a:cubicBezTo>
                      <a:pt x="621777" y="403221"/>
                      <a:pt x="592840" y="477443"/>
                      <a:pt x="533556" y="538818"/>
                    </a:cubicBezTo>
                    <a:cubicBezTo>
                      <a:pt x="472156" y="600906"/>
                      <a:pt x="398050" y="633021"/>
                      <a:pt x="311241" y="633021"/>
                    </a:cubicBezTo>
                    <a:cubicBezTo>
                      <a:pt x="228667" y="633021"/>
                      <a:pt x="155974" y="603761"/>
                      <a:pt x="95984" y="545240"/>
                    </a:cubicBezTo>
                    <a:cubicBezTo>
                      <a:pt x="32465" y="482437"/>
                      <a:pt x="0" y="406075"/>
                      <a:pt x="0" y="316154"/>
                    </a:cubicBezTo>
                    <a:cubicBezTo>
                      <a:pt x="0" y="144874"/>
                      <a:pt x="138330" y="0"/>
                      <a:pt x="316887" y="2855"/>
                    </a:cubicBezTo>
                    <a:cubicBezTo>
                      <a:pt x="400167" y="3569"/>
                      <a:pt x="472860" y="34969"/>
                      <a:pt x="531439" y="94917"/>
                    </a:cubicBezTo>
                    <a:cubicBezTo>
                      <a:pt x="592135" y="156293"/>
                      <a:pt x="622482" y="231228"/>
                      <a:pt x="623188" y="319009"/>
                    </a:cubicBezTo>
                    <a:close/>
                    <a:moveTo>
                      <a:pt x="472860" y="562369"/>
                    </a:moveTo>
                    <a:cubicBezTo>
                      <a:pt x="479918" y="562369"/>
                      <a:pt x="486270" y="561655"/>
                      <a:pt x="493328" y="561655"/>
                    </a:cubicBezTo>
                    <a:cubicBezTo>
                      <a:pt x="495445" y="561655"/>
                      <a:pt x="496857" y="560227"/>
                      <a:pt x="497562" y="558086"/>
                    </a:cubicBezTo>
                    <a:cubicBezTo>
                      <a:pt x="498974" y="553090"/>
                      <a:pt x="500385" y="547381"/>
                      <a:pt x="502502" y="542385"/>
                    </a:cubicBezTo>
                    <a:cubicBezTo>
                      <a:pt x="503208" y="540244"/>
                      <a:pt x="505325" y="538818"/>
                      <a:pt x="506738" y="538818"/>
                    </a:cubicBezTo>
                    <a:cubicBezTo>
                      <a:pt x="512383" y="537390"/>
                      <a:pt x="517323" y="535963"/>
                      <a:pt x="522969" y="535249"/>
                    </a:cubicBezTo>
                    <a:cubicBezTo>
                      <a:pt x="525793" y="535249"/>
                      <a:pt x="526499" y="533822"/>
                      <a:pt x="526499" y="531680"/>
                    </a:cubicBezTo>
                    <a:cubicBezTo>
                      <a:pt x="527910" y="525972"/>
                      <a:pt x="528616" y="520262"/>
                      <a:pt x="530027" y="514553"/>
                    </a:cubicBezTo>
                    <a:cubicBezTo>
                      <a:pt x="530027" y="513126"/>
                      <a:pt x="531439" y="511698"/>
                      <a:pt x="532850" y="510985"/>
                    </a:cubicBezTo>
                    <a:cubicBezTo>
                      <a:pt x="537790" y="508843"/>
                      <a:pt x="543437" y="507416"/>
                      <a:pt x="548377" y="505988"/>
                    </a:cubicBezTo>
                    <a:cubicBezTo>
                      <a:pt x="551200" y="505275"/>
                      <a:pt x="552611" y="503847"/>
                      <a:pt x="552611" y="500280"/>
                    </a:cubicBezTo>
                    <a:cubicBezTo>
                      <a:pt x="552611" y="495283"/>
                      <a:pt x="553317" y="489575"/>
                      <a:pt x="553317" y="484579"/>
                    </a:cubicBezTo>
                    <a:cubicBezTo>
                      <a:pt x="553317" y="481724"/>
                      <a:pt x="554024" y="480296"/>
                      <a:pt x="556847" y="479582"/>
                    </a:cubicBezTo>
                    <a:cubicBezTo>
                      <a:pt x="561787" y="477443"/>
                      <a:pt x="566021" y="475301"/>
                      <a:pt x="570962" y="473160"/>
                    </a:cubicBezTo>
                    <a:cubicBezTo>
                      <a:pt x="573079" y="471733"/>
                      <a:pt x="574491" y="470305"/>
                      <a:pt x="573785" y="467450"/>
                    </a:cubicBezTo>
                    <a:cubicBezTo>
                      <a:pt x="573079" y="462455"/>
                      <a:pt x="573079" y="456745"/>
                      <a:pt x="573079" y="451037"/>
                    </a:cubicBezTo>
                    <a:cubicBezTo>
                      <a:pt x="572372" y="448182"/>
                      <a:pt x="573079" y="447468"/>
                      <a:pt x="575196" y="446041"/>
                    </a:cubicBezTo>
                    <a:cubicBezTo>
                      <a:pt x="580136" y="443186"/>
                      <a:pt x="584371" y="440332"/>
                      <a:pt x="588606" y="437477"/>
                    </a:cubicBezTo>
                    <a:cubicBezTo>
                      <a:pt x="590723" y="436049"/>
                      <a:pt x="592135" y="434622"/>
                      <a:pt x="591429" y="431767"/>
                    </a:cubicBezTo>
                    <a:cubicBezTo>
                      <a:pt x="590017" y="426058"/>
                      <a:pt x="588606" y="421062"/>
                      <a:pt x="587900" y="416067"/>
                    </a:cubicBezTo>
                    <a:cubicBezTo>
                      <a:pt x="587195" y="413212"/>
                      <a:pt x="587195" y="411785"/>
                      <a:pt x="590017" y="409644"/>
                    </a:cubicBezTo>
                    <a:cubicBezTo>
                      <a:pt x="593546" y="406789"/>
                      <a:pt x="597780" y="403221"/>
                      <a:pt x="602016" y="399652"/>
                    </a:cubicBezTo>
                    <a:cubicBezTo>
                      <a:pt x="604133" y="398225"/>
                      <a:pt x="604839" y="396798"/>
                      <a:pt x="603427" y="393943"/>
                    </a:cubicBezTo>
                    <a:cubicBezTo>
                      <a:pt x="601309" y="388948"/>
                      <a:pt x="599898" y="383238"/>
                      <a:pt x="597780" y="378243"/>
                    </a:cubicBezTo>
                    <a:cubicBezTo>
                      <a:pt x="597075" y="376102"/>
                      <a:pt x="597075" y="374674"/>
                      <a:pt x="599192" y="372533"/>
                    </a:cubicBezTo>
                    <a:cubicBezTo>
                      <a:pt x="602720" y="368252"/>
                      <a:pt x="606250" y="363969"/>
                      <a:pt x="609779" y="360401"/>
                    </a:cubicBezTo>
                    <a:cubicBezTo>
                      <a:pt x="611896" y="358259"/>
                      <a:pt x="611896" y="356833"/>
                      <a:pt x="611190" y="354692"/>
                    </a:cubicBezTo>
                    <a:cubicBezTo>
                      <a:pt x="608367" y="349696"/>
                      <a:pt x="605544" y="344701"/>
                      <a:pt x="603427" y="339705"/>
                    </a:cubicBezTo>
                    <a:cubicBezTo>
                      <a:pt x="602720" y="338277"/>
                      <a:pt x="602720" y="336136"/>
                      <a:pt x="603427" y="334709"/>
                    </a:cubicBezTo>
                    <a:cubicBezTo>
                      <a:pt x="606956" y="329714"/>
                      <a:pt x="610484" y="325431"/>
                      <a:pt x="613307" y="320436"/>
                    </a:cubicBezTo>
                    <a:cubicBezTo>
                      <a:pt x="614013" y="319009"/>
                      <a:pt x="614013" y="316868"/>
                      <a:pt x="613307" y="315440"/>
                    </a:cubicBezTo>
                    <a:cubicBezTo>
                      <a:pt x="610484" y="310444"/>
                      <a:pt x="606956" y="306163"/>
                      <a:pt x="603427" y="301167"/>
                    </a:cubicBezTo>
                    <a:cubicBezTo>
                      <a:pt x="602016" y="299739"/>
                      <a:pt x="602016" y="297598"/>
                      <a:pt x="603427" y="295458"/>
                    </a:cubicBezTo>
                    <a:cubicBezTo>
                      <a:pt x="606250" y="290462"/>
                      <a:pt x="608367" y="285466"/>
                      <a:pt x="611190" y="280471"/>
                    </a:cubicBezTo>
                    <a:cubicBezTo>
                      <a:pt x="611190" y="279043"/>
                      <a:pt x="611190" y="276902"/>
                      <a:pt x="610484" y="275474"/>
                    </a:cubicBezTo>
                    <a:cubicBezTo>
                      <a:pt x="606956" y="271193"/>
                      <a:pt x="602720" y="266911"/>
                      <a:pt x="599192" y="262628"/>
                    </a:cubicBezTo>
                    <a:cubicBezTo>
                      <a:pt x="597780" y="261201"/>
                      <a:pt x="597780" y="259061"/>
                      <a:pt x="597780" y="257633"/>
                    </a:cubicBezTo>
                    <a:cubicBezTo>
                      <a:pt x="599898" y="251924"/>
                      <a:pt x="601309" y="246929"/>
                      <a:pt x="603427" y="241219"/>
                    </a:cubicBezTo>
                    <a:cubicBezTo>
                      <a:pt x="604133" y="239077"/>
                      <a:pt x="604133" y="237650"/>
                      <a:pt x="602016" y="236223"/>
                    </a:cubicBezTo>
                    <a:cubicBezTo>
                      <a:pt x="597780" y="232655"/>
                      <a:pt x="593546" y="229086"/>
                      <a:pt x="589312" y="224804"/>
                    </a:cubicBezTo>
                    <a:cubicBezTo>
                      <a:pt x="588606" y="224090"/>
                      <a:pt x="587195" y="221950"/>
                      <a:pt x="587900" y="220523"/>
                    </a:cubicBezTo>
                    <a:cubicBezTo>
                      <a:pt x="588606" y="214813"/>
                      <a:pt x="590017" y="209104"/>
                      <a:pt x="591429" y="203394"/>
                    </a:cubicBezTo>
                    <a:cubicBezTo>
                      <a:pt x="592135" y="201253"/>
                      <a:pt x="591429" y="199827"/>
                      <a:pt x="589312" y="198399"/>
                    </a:cubicBezTo>
                    <a:cubicBezTo>
                      <a:pt x="584371" y="195544"/>
                      <a:pt x="579431" y="192689"/>
                      <a:pt x="574491" y="189121"/>
                    </a:cubicBezTo>
                    <a:cubicBezTo>
                      <a:pt x="573785" y="188407"/>
                      <a:pt x="573079" y="186267"/>
                      <a:pt x="573079" y="185553"/>
                    </a:cubicBezTo>
                    <a:cubicBezTo>
                      <a:pt x="573079" y="179130"/>
                      <a:pt x="573785" y="173421"/>
                      <a:pt x="573785" y="166997"/>
                    </a:cubicBezTo>
                    <a:cubicBezTo>
                      <a:pt x="573785" y="166284"/>
                      <a:pt x="573079" y="164142"/>
                      <a:pt x="571668" y="163430"/>
                    </a:cubicBezTo>
                    <a:cubicBezTo>
                      <a:pt x="566727" y="160575"/>
                      <a:pt x="561787" y="158434"/>
                      <a:pt x="556141" y="155579"/>
                    </a:cubicBezTo>
                    <a:cubicBezTo>
                      <a:pt x="554024" y="154865"/>
                      <a:pt x="553317" y="153438"/>
                      <a:pt x="553317" y="151298"/>
                    </a:cubicBezTo>
                    <a:cubicBezTo>
                      <a:pt x="553317" y="145588"/>
                      <a:pt x="552611" y="140592"/>
                      <a:pt x="552611" y="134883"/>
                    </a:cubicBezTo>
                    <a:cubicBezTo>
                      <a:pt x="552611" y="132028"/>
                      <a:pt x="551906" y="130600"/>
                      <a:pt x="549083" y="129887"/>
                    </a:cubicBezTo>
                    <a:cubicBezTo>
                      <a:pt x="543437" y="128459"/>
                      <a:pt x="538497" y="126319"/>
                      <a:pt x="532850" y="124178"/>
                    </a:cubicBezTo>
                    <a:cubicBezTo>
                      <a:pt x="531439" y="124178"/>
                      <a:pt x="530027" y="122751"/>
                      <a:pt x="530027" y="121323"/>
                    </a:cubicBezTo>
                    <a:cubicBezTo>
                      <a:pt x="528616" y="115613"/>
                      <a:pt x="527205" y="110618"/>
                      <a:pt x="527205" y="104908"/>
                    </a:cubicBezTo>
                    <a:cubicBezTo>
                      <a:pt x="526499" y="101341"/>
                      <a:pt x="524382" y="100627"/>
                      <a:pt x="521559" y="99913"/>
                    </a:cubicBezTo>
                    <a:cubicBezTo>
                      <a:pt x="516618" y="99200"/>
                      <a:pt x="511678" y="97772"/>
                      <a:pt x="506738" y="97058"/>
                    </a:cubicBezTo>
                    <a:cubicBezTo>
                      <a:pt x="503914" y="97058"/>
                      <a:pt x="503208" y="95631"/>
                      <a:pt x="502502" y="93490"/>
                    </a:cubicBezTo>
                    <a:cubicBezTo>
                      <a:pt x="501091" y="88495"/>
                      <a:pt x="498974" y="83499"/>
                      <a:pt x="497562" y="77790"/>
                    </a:cubicBezTo>
                    <a:cubicBezTo>
                      <a:pt x="496857" y="75649"/>
                      <a:pt x="496151" y="74221"/>
                      <a:pt x="492622" y="74221"/>
                    </a:cubicBezTo>
                    <a:cubicBezTo>
                      <a:pt x="487681" y="74221"/>
                      <a:pt x="482036" y="73508"/>
                      <a:pt x="477096" y="73508"/>
                    </a:cubicBezTo>
                    <a:cubicBezTo>
                      <a:pt x="474273" y="73508"/>
                      <a:pt x="472860" y="72794"/>
                      <a:pt x="471449" y="69939"/>
                    </a:cubicBezTo>
                    <a:cubicBezTo>
                      <a:pt x="469332" y="65658"/>
                      <a:pt x="467214" y="60662"/>
                      <a:pt x="465097" y="55665"/>
                    </a:cubicBezTo>
                    <a:cubicBezTo>
                      <a:pt x="463686" y="52812"/>
                      <a:pt x="462274" y="52098"/>
                      <a:pt x="458746" y="52098"/>
                    </a:cubicBezTo>
                    <a:cubicBezTo>
                      <a:pt x="453805" y="52812"/>
                      <a:pt x="449571" y="53525"/>
                      <a:pt x="444630" y="53525"/>
                    </a:cubicBezTo>
                    <a:cubicBezTo>
                      <a:pt x="441808" y="54239"/>
                      <a:pt x="439689" y="53525"/>
                      <a:pt x="438278" y="50670"/>
                    </a:cubicBezTo>
                    <a:cubicBezTo>
                      <a:pt x="435455" y="46388"/>
                      <a:pt x="432632" y="42107"/>
                      <a:pt x="429809" y="37824"/>
                    </a:cubicBezTo>
                    <a:cubicBezTo>
                      <a:pt x="428398" y="34969"/>
                      <a:pt x="426281" y="34256"/>
                      <a:pt x="423457" y="34969"/>
                    </a:cubicBezTo>
                    <a:cubicBezTo>
                      <a:pt x="418517" y="36397"/>
                      <a:pt x="413577" y="37824"/>
                      <a:pt x="407930" y="38538"/>
                    </a:cubicBezTo>
                    <a:cubicBezTo>
                      <a:pt x="406519" y="38538"/>
                      <a:pt x="404402" y="37824"/>
                      <a:pt x="402990" y="37111"/>
                    </a:cubicBezTo>
                    <a:cubicBezTo>
                      <a:pt x="399462" y="32828"/>
                      <a:pt x="395933" y="28547"/>
                      <a:pt x="392403" y="23551"/>
                    </a:cubicBezTo>
                    <a:cubicBezTo>
                      <a:pt x="390992" y="22123"/>
                      <a:pt x="389580" y="21410"/>
                      <a:pt x="387463" y="22123"/>
                    </a:cubicBezTo>
                    <a:cubicBezTo>
                      <a:pt x="381818" y="24265"/>
                      <a:pt x="376171" y="26406"/>
                      <a:pt x="370525" y="28547"/>
                    </a:cubicBezTo>
                    <a:cubicBezTo>
                      <a:pt x="369819" y="28547"/>
                      <a:pt x="367702" y="28547"/>
                      <a:pt x="366291" y="27120"/>
                    </a:cubicBezTo>
                    <a:cubicBezTo>
                      <a:pt x="362055" y="23551"/>
                      <a:pt x="357821" y="19982"/>
                      <a:pt x="353587" y="15701"/>
                    </a:cubicBezTo>
                    <a:cubicBezTo>
                      <a:pt x="351470" y="14274"/>
                      <a:pt x="350058" y="13560"/>
                      <a:pt x="347941" y="14987"/>
                    </a:cubicBezTo>
                    <a:cubicBezTo>
                      <a:pt x="343706" y="17842"/>
                      <a:pt x="338766" y="19982"/>
                      <a:pt x="334531" y="22123"/>
                    </a:cubicBezTo>
                    <a:cubicBezTo>
                      <a:pt x="331709" y="23551"/>
                      <a:pt x="329590" y="24265"/>
                      <a:pt x="326768" y="22123"/>
                    </a:cubicBezTo>
                    <a:cubicBezTo>
                      <a:pt x="322533" y="18555"/>
                      <a:pt x="318299" y="15701"/>
                      <a:pt x="314065" y="12846"/>
                    </a:cubicBezTo>
                    <a:cubicBezTo>
                      <a:pt x="311946" y="11419"/>
                      <a:pt x="311241" y="11419"/>
                      <a:pt x="309124" y="12846"/>
                    </a:cubicBezTo>
                    <a:cubicBezTo>
                      <a:pt x="304889" y="15701"/>
                      <a:pt x="299949" y="19268"/>
                      <a:pt x="295008" y="22123"/>
                    </a:cubicBezTo>
                    <a:cubicBezTo>
                      <a:pt x="292891" y="24265"/>
                      <a:pt x="291480" y="24265"/>
                      <a:pt x="289362" y="22837"/>
                    </a:cubicBezTo>
                    <a:cubicBezTo>
                      <a:pt x="285128" y="19982"/>
                      <a:pt x="280187" y="17842"/>
                      <a:pt x="275247" y="14987"/>
                    </a:cubicBezTo>
                    <a:cubicBezTo>
                      <a:pt x="273130" y="14274"/>
                      <a:pt x="271013" y="13560"/>
                      <a:pt x="268896" y="16415"/>
                    </a:cubicBezTo>
                    <a:cubicBezTo>
                      <a:pt x="265367" y="19982"/>
                      <a:pt x="261132" y="22837"/>
                      <a:pt x="257603" y="27120"/>
                    </a:cubicBezTo>
                    <a:cubicBezTo>
                      <a:pt x="255486" y="28547"/>
                      <a:pt x="254075" y="29261"/>
                      <a:pt x="251252" y="27833"/>
                    </a:cubicBezTo>
                    <a:cubicBezTo>
                      <a:pt x="246311" y="25692"/>
                      <a:pt x="240665" y="24265"/>
                      <a:pt x="235725" y="22837"/>
                    </a:cubicBezTo>
                    <a:cubicBezTo>
                      <a:pt x="234312" y="22123"/>
                      <a:pt x="232195" y="22837"/>
                      <a:pt x="231491" y="23551"/>
                    </a:cubicBezTo>
                    <a:cubicBezTo>
                      <a:pt x="227255" y="27833"/>
                      <a:pt x="223727" y="32114"/>
                      <a:pt x="220198" y="36397"/>
                    </a:cubicBezTo>
                    <a:cubicBezTo>
                      <a:pt x="218787" y="38538"/>
                      <a:pt x="217374" y="39252"/>
                      <a:pt x="214551" y="38538"/>
                    </a:cubicBezTo>
                    <a:cubicBezTo>
                      <a:pt x="209611" y="37111"/>
                      <a:pt x="203966" y="36397"/>
                      <a:pt x="199026" y="34969"/>
                    </a:cubicBezTo>
                    <a:cubicBezTo>
                      <a:pt x="196202" y="34256"/>
                      <a:pt x="194790" y="34969"/>
                      <a:pt x="193379" y="37111"/>
                    </a:cubicBezTo>
                    <a:cubicBezTo>
                      <a:pt x="191262" y="41393"/>
                      <a:pt x="187733" y="45674"/>
                      <a:pt x="185616" y="50670"/>
                    </a:cubicBezTo>
                    <a:cubicBezTo>
                      <a:pt x="183498" y="53525"/>
                      <a:pt x="181381" y="54239"/>
                      <a:pt x="177852" y="53525"/>
                    </a:cubicBezTo>
                    <a:cubicBezTo>
                      <a:pt x="172912" y="52812"/>
                      <a:pt x="167971" y="52812"/>
                      <a:pt x="163031" y="52098"/>
                    </a:cubicBezTo>
                    <a:cubicBezTo>
                      <a:pt x="160914" y="52098"/>
                      <a:pt x="159502" y="52812"/>
                      <a:pt x="158091" y="54952"/>
                    </a:cubicBezTo>
                    <a:cubicBezTo>
                      <a:pt x="155974" y="59948"/>
                      <a:pt x="153857" y="64944"/>
                      <a:pt x="151738" y="69939"/>
                    </a:cubicBezTo>
                    <a:cubicBezTo>
                      <a:pt x="150327" y="72080"/>
                      <a:pt x="148916" y="73508"/>
                      <a:pt x="146093" y="73508"/>
                    </a:cubicBezTo>
                    <a:cubicBezTo>
                      <a:pt x="140447" y="73508"/>
                      <a:pt x="134800" y="74221"/>
                      <a:pt x="129154" y="74221"/>
                    </a:cubicBezTo>
                    <a:cubicBezTo>
                      <a:pt x="128449" y="74221"/>
                      <a:pt x="126332" y="75649"/>
                      <a:pt x="126332" y="77076"/>
                    </a:cubicBezTo>
                    <a:cubicBezTo>
                      <a:pt x="124214" y="82071"/>
                      <a:pt x="122097" y="87067"/>
                      <a:pt x="121392" y="92776"/>
                    </a:cubicBezTo>
                    <a:cubicBezTo>
                      <a:pt x="119979" y="95631"/>
                      <a:pt x="118568" y="97058"/>
                      <a:pt x="115039" y="97772"/>
                    </a:cubicBezTo>
                    <a:cubicBezTo>
                      <a:pt x="110099" y="98486"/>
                      <a:pt x="105159" y="99200"/>
                      <a:pt x="100218" y="99913"/>
                    </a:cubicBezTo>
                    <a:cubicBezTo>
                      <a:pt x="98101" y="100627"/>
                      <a:pt x="96689" y="102055"/>
                      <a:pt x="95984" y="104195"/>
                    </a:cubicBezTo>
                    <a:cubicBezTo>
                      <a:pt x="95278" y="109905"/>
                      <a:pt x="93867" y="114901"/>
                      <a:pt x="93161" y="119896"/>
                    </a:cubicBezTo>
                    <a:cubicBezTo>
                      <a:pt x="93161" y="123464"/>
                      <a:pt x="91749" y="124178"/>
                      <a:pt x="88925" y="124892"/>
                    </a:cubicBezTo>
                    <a:cubicBezTo>
                      <a:pt x="83985" y="126319"/>
                      <a:pt x="79045" y="128459"/>
                      <a:pt x="73400" y="129887"/>
                    </a:cubicBezTo>
                    <a:cubicBezTo>
                      <a:pt x="71283" y="130600"/>
                      <a:pt x="70576" y="132028"/>
                      <a:pt x="70576" y="134169"/>
                    </a:cubicBezTo>
                    <a:cubicBezTo>
                      <a:pt x="70576" y="139878"/>
                      <a:pt x="69870" y="145588"/>
                      <a:pt x="69870" y="151298"/>
                    </a:cubicBezTo>
                    <a:cubicBezTo>
                      <a:pt x="69870" y="153438"/>
                      <a:pt x="68459" y="154865"/>
                      <a:pt x="66342" y="155579"/>
                    </a:cubicBezTo>
                    <a:cubicBezTo>
                      <a:pt x="61401" y="157720"/>
                      <a:pt x="57167" y="160575"/>
                      <a:pt x="52226" y="162716"/>
                    </a:cubicBezTo>
                    <a:cubicBezTo>
                      <a:pt x="50109" y="163430"/>
                      <a:pt x="48698" y="164856"/>
                      <a:pt x="48698" y="167711"/>
                    </a:cubicBezTo>
                    <a:cubicBezTo>
                      <a:pt x="49403" y="173421"/>
                      <a:pt x="50109" y="179130"/>
                      <a:pt x="50109" y="184840"/>
                    </a:cubicBezTo>
                    <a:cubicBezTo>
                      <a:pt x="50109" y="186267"/>
                      <a:pt x="49403" y="188407"/>
                      <a:pt x="48698" y="189121"/>
                    </a:cubicBezTo>
                    <a:cubicBezTo>
                      <a:pt x="43758" y="191976"/>
                      <a:pt x="39522" y="195544"/>
                      <a:pt x="34582" y="198399"/>
                    </a:cubicBezTo>
                    <a:cubicBezTo>
                      <a:pt x="31759" y="199827"/>
                      <a:pt x="31054" y="201253"/>
                      <a:pt x="31759" y="204108"/>
                    </a:cubicBezTo>
                    <a:cubicBezTo>
                      <a:pt x="33171" y="209104"/>
                      <a:pt x="34582" y="214813"/>
                      <a:pt x="35288" y="220523"/>
                    </a:cubicBezTo>
                    <a:cubicBezTo>
                      <a:pt x="35288" y="221950"/>
                      <a:pt x="34582" y="224090"/>
                      <a:pt x="33876" y="224804"/>
                    </a:cubicBezTo>
                    <a:cubicBezTo>
                      <a:pt x="29642" y="229086"/>
                      <a:pt x="25408" y="232655"/>
                      <a:pt x="21173" y="236223"/>
                    </a:cubicBezTo>
                    <a:cubicBezTo>
                      <a:pt x="19055" y="237650"/>
                      <a:pt x="18350" y="239077"/>
                      <a:pt x="19761" y="241219"/>
                    </a:cubicBezTo>
                    <a:cubicBezTo>
                      <a:pt x="21878" y="246929"/>
                      <a:pt x="23291" y="251924"/>
                      <a:pt x="25408" y="257633"/>
                    </a:cubicBezTo>
                    <a:cubicBezTo>
                      <a:pt x="26114" y="259775"/>
                      <a:pt x="26114" y="261201"/>
                      <a:pt x="23995" y="262628"/>
                    </a:cubicBezTo>
                    <a:cubicBezTo>
                      <a:pt x="20467" y="266911"/>
                      <a:pt x="16938" y="270480"/>
                      <a:pt x="13410" y="274761"/>
                    </a:cubicBezTo>
                    <a:cubicBezTo>
                      <a:pt x="11292" y="276902"/>
                      <a:pt x="10587" y="278329"/>
                      <a:pt x="12704" y="281184"/>
                    </a:cubicBezTo>
                    <a:cubicBezTo>
                      <a:pt x="14821" y="286179"/>
                      <a:pt x="17644" y="291175"/>
                      <a:pt x="19761" y="295458"/>
                    </a:cubicBezTo>
                    <a:cubicBezTo>
                      <a:pt x="21173" y="297598"/>
                      <a:pt x="21173" y="299025"/>
                      <a:pt x="19761" y="301167"/>
                    </a:cubicBezTo>
                    <a:cubicBezTo>
                      <a:pt x="16233" y="305449"/>
                      <a:pt x="13410" y="310444"/>
                      <a:pt x="9881" y="314726"/>
                    </a:cubicBezTo>
                    <a:cubicBezTo>
                      <a:pt x="8470" y="316868"/>
                      <a:pt x="8470" y="319009"/>
                      <a:pt x="9881" y="321149"/>
                    </a:cubicBezTo>
                    <a:cubicBezTo>
                      <a:pt x="13410" y="325431"/>
                      <a:pt x="16938" y="329714"/>
                      <a:pt x="19761" y="334709"/>
                    </a:cubicBezTo>
                    <a:cubicBezTo>
                      <a:pt x="20467" y="336136"/>
                      <a:pt x="20467" y="338277"/>
                      <a:pt x="19761" y="339705"/>
                    </a:cubicBezTo>
                    <a:cubicBezTo>
                      <a:pt x="17644" y="344701"/>
                      <a:pt x="14821" y="349696"/>
                      <a:pt x="11998" y="355406"/>
                    </a:cubicBezTo>
                    <a:cubicBezTo>
                      <a:pt x="10587" y="356833"/>
                      <a:pt x="11292" y="358259"/>
                      <a:pt x="12704" y="360401"/>
                    </a:cubicBezTo>
                    <a:cubicBezTo>
                      <a:pt x="16938" y="363969"/>
                      <a:pt x="20467" y="368252"/>
                      <a:pt x="23995" y="372533"/>
                    </a:cubicBezTo>
                    <a:cubicBezTo>
                      <a:pt x="25408" y="374674"/>
                      <a:pt x="26114" y="376102"/>
                      <a:pt x="25408" y="378243"/>
                    </a:cubicBezTo>
                    <a:cubicBezTo>
                      <a:pt x="23291" y="383238"/>
                      <a:pt x="21878" y="388948"/>
                      <a:pt x="19761" y="393943"/>
                    </a:cubicBezTo>
                    <a:cubicBezTo>
                      <a:pt x="18350" y="396798"/>
                      <a:pt x="19055" y="397511"/>
                      <a:pt x="21173" y="399652"/>
                    </a:cubicBezTo>
                    <a:cubicBezTo>
                      <a:pt x="25408" y="403221"/>
                      <a:pt x="29642" y="406789"/>
                      <a:pt x="33876" y="411071"/>
                    </a:cubicBezTo>
                    <a:cubicBezTo>
                      <a:pt x="35288" y="411785"/>
                      <a:pt x="35288" y="413212"/>
                      <a:pt x="35288" y="414640"/>
                    </a:cubicBezTo>
                    <a:cubicBezTo>
                      <a:pt x="34582" y="420348"/>
                      <a:pt x="33171" y="426058"/>
                      <a:pt x="31759" y="432481"/>
                    </a:cubicBezTo>
                    <a:cubicBezTo>
                      <a:pt x="31054" y="434622"/>
                      <a:pt x="31759" y="435336"/>
                      <a:pt x="33876" y="436763"/>
                    </a:cubicBezTo>
                    <a:cubicBezTo>
                      <a:pt x="38818" y="439618"/>
                      <a:pt x="43758" y="443186"/>
                      <a:pt x="47992" y="446754"/>
                    </a:cubicBezTo>
                    <a:cubicBezTo>
                      <a:pt x="49403" y="447468"/>
                      <a:pt x="50109" y="449609"/>
                      <a:pt x="50109" y="450323"/>
                    </a:cubicBezTo>
                    <a:cubicBezTo>
                      <a:pt x="50109" y="456745"/>
                      <a:pt x="49403" y="462455"/>
                      <a:pt x="49403" y="468878"/>
                    </a:cubicBezTo>
                    <a:cubicBezTo>
                      <a:pt x="49403" y="469591"/>
                      <a:pt x="50109" y="471733"/>
                      <a:pt x="51520" y="472446"/>
                    </a:cubicBezTo>
                    <a:cubicBezTo>
                      <a:pt x="56460" y="475301"/>
                      <a:pt x="61401" y="477443"/>
                      <a:pt x="66342" y="479582"/>
                    </a:cubicBezTo>
                    <a:cubicBezTo>
                      <a:pt x="69164" y="481010"/>
                      <a:pt x="69870" y="481724"/>
                      <a:pt x="69870" y="484579"/>
                    </a:cubicBezTo>
                    <a:cubicBezTo>
                      <a:pt x="69870" y="489575"/>
                      <a:pt x="70576" y="495283"/>
                      <a:pt x="70576" y="500280"/>
                    </a:cubicBezTo>
                    <a:cubicBezTo>
                      <a:pt x="70576" y="503133"/>
                      <a:pt x="71283" y="505275"/>
                      <a:pt x="74105" y="505988"/>
                    </a:cubicBezTo>
                    <a:cubicBezTo>
                      <a:pt x="79751" y="507416"/>
                      <a:pt x="84691" y="509557"/>
                      <a:pt x="89632" y="510985"/>
                    </a:cubicBezTo>
                    <a:cubicBezTo>
                      <a:pt x="91749" y="511698"/>
                      <a:pt x="93161" y="512412"/>
                      <a:pt x="93161" y="514553"/>
                    </a:cubicBezTo>
                    <a:cubicBezTo>
                      <a:pt x="93867" y="520262"/>
                      <a:pt x="95278" y="525258"/>
                      <a:pt x="95984" y="530967"/>
                    </a:cubicBezTo>
                    <a:cubicBezTo>
                      <a:pt x="96689" y="533822"/>
                      <a:pt x="97395" y="535249"/>
                      <a:pt x="100218" y="535249"/>
                    </a:cubicBezTo>
                    <a:cubicBezTo>
                      <a:pt x="105865" y="535963"/>
                      <a:pt x="110805" y="537390"/>
                      <a:pt x="115745" y="538104"/>
                    </a:cubicBezTo>
                    <a:cubicBezTo>
                      <a:pt x="118568" y="538818"/>
                      <a:pt x="119979" y="539530"/>
                      <a:pt x="120686" y="542385"/>
                    </a:cubicBezTo>
                    <a:cubicBezTo>
                      <a:pt x="122097" y="547381"/>
                      <a:pt x="124214" y="553090"/>
                      <a:pt x="125626" y="558086"/>
                    </a:cubicBezTo>
                    <a:cubicBezTo>
                      <a:pt x="126332" y="560227"/>
                      <a:pt x="127037" y="561655"/>
                      <a:pt x="129860" y="561655"/>
                    </a:cubicBezTo>
                    <a:cubicBezTo>
                      <a:pt x="135506" y="561655"/>
                      <a:pt x="141153" y="562369"/>
                      <a:pt x="146798" y="562369"/>
                    </a:cubicBezTo>
                    <a:cubicBezTo>
                      <a:pt x="148916" y="562369"/>
                      <a:pt x="150327" y="563082"/>
                      <a:pt x="151033" y="565222"/>
                    </a:cubicBezTo>
                    <a:cubicBezTo>
                      <a:pt x="153151" y="570219"/>
                      <a:pt x="155974" y="574501"/>
                      <a:pt x="158091" y="579496"/>
                    </a:cubicBezTo>
                    <a:cubicBezTo>
                      <a:pt x="159502" y="583065"/>
                      <a:pt x="161619" y="583778"/>
                      <a:pt x="165148" y="583065"/>
                    </a:cubicBezTo>
                    <a:cubicBezTo>
                      <a:pt x="170089" y="582351"/>
                      <a:pt x="175029" y="582351"/>
                      <a:pt x="179969" y="582351"/>
                    </a:cubicBezTo>
                    <a:cubicBezTo>
                      <a:pt x="181381" y="581637"/>
                      <a:pt x="183498" y="583065"/>
                      <a:pt x="184909" y="584492"/>
                    </a:cubicBezTo>
                    <a:cubicBezTo>
                      <a:pt x="187733" y="588773"/>
                      <a:pt x="190556" y="593769"/>
                      <a:pt x="193379" y="598052"/>
                    </a:cubicBezTo>
                    <a:cubicBezTo>
                      <a:pt x="194790" y="600906"/>
                      <a:pt x="196202" y="600906"/>
                      <a:pt x="199026" y="600906"/>
                    </a:cubicBezTo>
                    <a:cubicBezTo>
                      <a:pt x="204671" y="599479"/>
                      <a:pt x="209611" y="598052"/>
                      <a:pt x="215257" y="597338"/>
                    </a:cubicBezTo>
                    <a:cubicBezTo>
                      <a:pt x="216670" y="596624"/>
                      <a:pt x="218787" y="597338"/>
                      <a:pt x="219492" y="598766"/>
                    </a:cubicBezTo>
                    <a:cubicBezTo>
                      <a:pt x="223727" y="602333"/>
                      <a:pt x="227255" y="606616"/>
                      <a:pt x="230078" y="610898"/>
                    </a:cubicBezTo>
                    <a:cubicBezTo>
                      <a:pt x="232195" y="613752"/>
                      <a:pt x="233608" y="613752"/>
                      <a:pt x="236431" y="613038"/>
                    </a:cubicBezTo>
                    <a:cubicBezTo>
                      <a:pt x="242076" y="610898"/>
                      <a:pt x="247016" y="608757"/>
                      <a:pt x="251957" y="607329"/>
                    </a:cubicBezTo>
                    <a:cubicBezTo>
                      <a:pt x="253369" y="607329"/>
                      <a:pt x="255486" y="607329"/>
                      <a:pt x="256897" y="608043"/>
                    </a:cubicBezTo>
                    <a:cubicBezTo>
                      <a:pt x="261132" y="611612"/>
                      <a:pt x="264660" y="615179"/>
                      <a:pt x="268896" y="619462"/>
                    </a:cubicBezTo>
                    <a:cubicBezTo>
                      <a:pt x="271013" y="621603"/>
                      <a:pt x="273130" y="621603"/>
                      <a:pt x="275953" y="620175"/>
                    </a:cubicBezTo>
                    <a:cubicBezTo>
                      <a:pt x="280187" y="617320"/>
                      <a:pt x="285128" y="615179"/>
                      <a:pt x="290068" y="612324"/>
                    </a:cubicBezTo>
                    <a:cubicBezTo>
                      <a:pt x="291480" y="612324"/>
                      <a:pt x="293597" y="612324"/>
                      <a:pt x="295008" y="613038"/>
                    </a:cubicBezTo>
                    <a:cubicBezTo>
                      <a:pt x="299244" y="615893"/>
                      <a:pt x="304184" y="618748"/>
                      <a:pt x="308418" y="622317"/>
                    </a:cubicBezTo>
                    <a:cubicBezTo>
                      <a:pt x="311241" y="624456"/>
                      <a:pt x="312652" y="623743"/>
                      <a:pt x="314770" y="622317"/>
                    </a:cubicBezTo>
                    <a:cubicBezTo>
                      <a:pt x="319005" y="619462"/>
                      <a:pt x="323945" y="615893"/>
                      <a:pt x="328179" y="613038"/>
                    </a:cubicBezTo>
                    <a:cubicBezTo>
                      <a:pt x="329590" y="612324"/>
                      <a:pt x="331709" y="612324"/>
                      <a:pt x="333120" y="613038"/>
                    </a:cubicBezTo>
                    <a:cubicBezTo>
                      <a:pt x="338060" y="615179"/>
                      <a:pt x="343000" y="617320"/>
                      <a:pt x="347941" y="620175"/>
                    </a:cubicBezTo>
                    <a:cubicBezTo>
                      <a:pt x="350058" y="621603"/>
                      <a:pt x="352175" y="621603"/>
                      <a:pt x="354293" y="619462"/>
                    </a:cubicBezTo>
                    <a:cubicBezTo>
                      <a:pt x="357821" y="615179"/>
                      <a:pt x="362055" y="612324"/>
                      <a:pt x="365585" y="608757"/>
                    </a:cubicBezTo>
                    <a:cubicBezTo>
                      <a:pt x="367702" y="606616"/>
                      <a:pt x="369114" y="606616"/>
                      <a:pt x="371231" y="607329"/>
                    </a:cubicBezTo>
                    <a:cubicBezTo>
                      <a:pt x="376878" y="609470"/>
                      <a:pt x="381818" y="611612"/>
                      <a:pt x="387463" y="613038"/>
                    </a:cubicBezTo>
                    <a:cubicBezTo>
                      <a:pt x="388875" y="613752"/>
                      <a:pt x="390992" y="613038"/>
                      <a:pt x="391698" y="611612"/>
                    </a:cubicBezTo>
                    <a:cubicBezTo>
                      <a:pt x="395933" y="608043"/>
                      <a:pt x="398756" y="603047"/>
                      <a:pt x="402990" y="598766"/>
                    </a:cubicBezTo>
                    <a:cubicBezTo>
                      <a:pt x="404402" y="598052"/>
                      <a:pt x="406519" y="596624"/>
                      <a:pt x="407930" y="597338"/>
                    </a:cubicBezTo>
                    <a:cubicBezTo>
                      <a:pt x="413577" y="598052"/>
                      <a:pt x="418517" y="599479"/>
                      <a:pt x="424163" y="600192"/>
                    </a:cubicBezTo>
                    <a:cubicBezTo>
                      <a:pt x="426281" y="600906"/>
                      <a:pt x="428398" y="600906"/>
                      <a:pt x="429809" y="598052"/>
                    </a:cubicBezTo>
                    <a:cubicBezTo>
                      <a:pt x="432632" y="593769"/>
                      <a:pt x="435455" y="588773"/>
                      <a:pt x="438984" y="584492"/>
                    </a:cubicBezTo>
                    <a:cubicBezTo>
                      <a:pt x="439689" y="583065"/>
                      <a:pt x="441101" y="581637"/>
                      <a:pt x="442512" y="582351"/>
                    </a:cubicBezTo>
                    <a:cubicBezTo>
                      <a:pt x="448159" y="582351"/>
                      <a:pt x="453805" y="583065"/>
                      <a:pt x="459452" y="583065"/>
                    </a:cubicBezTo>
                    <a:cubicBezTo>
                      <a:pt x="462274" y="583778"/>
                      <a:pt x="463686" y="583065"/>
                      <a:pt x="465097" y="580210"/>
                    </a:cubicBezTo>
                    <a:cubicBezTo>
                      <a:pt x="467214" y="574501"/>
                      <a:pt x="470037" y="568077"/>
                      <a:pt x="472860" y="562369"/>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8" name="Freeform 28"/>
              <p:cNvSpPr/>
              <p:nvPr/>
            </p:nvSpPr>
            <p:spPr>
              <a:xfrm>
                <a:off x="6170989" y="327299"/>
                <a:ext cx="587847" cy="595066"/>
              </a:xfrm>
              <a:custGeom>
                <a:avLst/>
                <a:gdLst/>
                <a:ahLst/>
                <a:cxnLst/>
                <a:rect l="l" t="t" r="r" b="b"/>
                <a:pathLst>
                  <a:path w="587847" h="595066">
                    <a:moveTo>
                      <a:pt x="565972" y="184085"/>
                    </a:moveTo>
                    <a:cubicBezTo>
                      <a:pt x="564559" y="190506"/>
                      <a:pt x="563148" y="196215"/>
                      <a:pt x="561738" y="201922"/>
                    </a:cubicBezTo>
                    <a:cubicBezTo>
                      <a:pt x="561031" y="204777"/>
                      <a:pt x="561031" y="206917"/>
                      <a:pt x="563855" y="208345"/>
                    </a:cubicBezTo>
                    <a:cubicBezTo>
                      <a:pt x="568089" y="211912"/>
                      <a:pt x="572323" y="215480"/>
                      <a:pt x="575851" y="219047"/>
                    </a:cubicBezTo>
                    <a:cubicBezTo>
                      <a:pt x="576557" y="219761"/>
                      <a:pt x="577262" y="221901"/>
                      <a:pt x="577262" y="223328"/>
                    </a:cubicBezTo>
                    <a:cubicBezTo>
                      <a:pt x="575145" y="228323"/>
                      <a:pt x="573734" y="233317"/>
                      <a:pt x="571617" y="238312"/>
                    </a:cubicBezTo>
                    <a:cubicBezTo>
                      <a:pt x="570911" y="241165"/>
                      <a:pt x="570911" y="242593"/>
                      <a:pt x="573028" y="244733"/>
                    </a:cubicBezTo>
                    <a:cubicBezTo>
                      <a:pt x="576557" y="248302"/>
                      <a:pt x="579379" y="251869"/>
                      <a:pt x="582908" y="255436"/>
                    </a:cubicBezTo>
                    <a:cubicBezTo>
                      <a:pt x="585025" y="257576"/>
                      <a:pt x="585730" y="259718"/>
                      <a:pt x="583613" y="262571"/>
                    </a:cubicBezTo>
                    <a:cubicBezTo>
                      <a:pt x="581496" y="266852"/>
                      <a:pt x="579379" y="271134"/>
                      <a:pt x="577262" y="275415"/>
                    </a:cubicBezTo>
                    <a:cubicBezTo>
                      <a:pt x="575851" y="278268"/>
                      <a:pt x="575851" y="279696"/>
                      <a:pt x="577262" y="282550"/>
                    </a:cubicBezTo>
                    <a:cubicBezTo>
                      <a:pt x="580085" y="286117"/>
                      <a:pt x="582908" y="290398"/>
                      <a:pt x="585730" y="293966"/>
                    </a:cubicBezTo>
                    <a:cubicBezTo>
                      <a:pt x="587847" y="296819"/>
                      <a:pt x="587847" y="298961"/>
                      <a:pt x="585730" y="301100"/>
                    </a:cubicBezTo>
                    <a:cubicBezTo>
                      <a:pt x="582202" y="305382"/>
                      <a:pt x="579379" y="309663"/>
                      <a:pt x="577262" y="313944"/>
                    </a:cubicBezTo>
                    <a:cubicBezTo>
                      <a:pt x="576557" y="315370"/>
                      <a:pt x="575851" y="317511"/>
                      <a:pt x="576557" y="318938"/>
                    </a:cubicBezTo>
                    <a:cubicBezTo>
                      <a:pt x="578674" y="323933"/>
                      <a:pt x="581496" y="328927"/>
                      <a:pt x="584319" y="333922"/>
                    </a:cubicBezTo>
                    <a:cubicBezTo>
                      <a:pt x="585025" y="336062"/>
                      <a:pt x="585025" y="337490"/>
                      <a:pt x="583613" y="338916"/>
                    </a:cubicBezTo>
                    <a:cubicBezTo>
                      <a:pt x="579379" y="343197"/>
                      <a:pt x="575851" y="346765"/>
                      <a:pt x="572323" y="351046"/>
                    </a:cubicBezTo>
                    <a:cubicBezTo>
                      <a:pt x="571617" y="352473"/>
                      <a:pt x="570911" y="354613"/>
                      <a:pt x="571617" y="356041"/>
                    </a:cubicBezTo>
                    <a:cubicBezTo>
                      <a:pt x="573028" y="361036"/>
                      <a:pt x="575145" y="366029"/>
                      <a:pt x="577262" y="371024"/>
                    </a:cubicBezTo>
                    <a:cubicBezTo>
                      <a:pt x="577968" y="373878"/>
                      <a:pt x="577968" y="375305"/>
                      <a:pt x="575851" y="376733"/>
                    </a:cubicBezTo>
                    <a:cubicBezTo>
                      <a:pt x="571617" y="380300"/>
                      <a:pt x="568089" y="383868"/>
                      <a:pt x="563855" y="386721"/>
                    </a:cubicBezTo>
                    <a:cubicBezTo>
                      <a:pt x="561031" y="388863"/>
                      <a:pt x="561031" y="391003"/>
                      <a:pt x="561738" y="393144"/>
                    </a:cubicBezTo>
                    <a:cubicBezTo>
                      <a:pt x="563148" y="399565"/>
                      <a:pt x="564559" y="405272"/>
                      <a:pt x="565972" y="411695"/>
                    </a:cubicBezTo>
                    <a:cubicBezTo>
                      <a:pt x="560325" y="415262"/>
                      <a:pt x="555386" y="418116"/>
                      <a:pt x="549740" y="421683"/>
                    </a:cubicBezTo>
                    <a:cubicBezTo>
                      <a:pt x="547623" y="423111"/>
                      <a:pt x="546918" y="424537"/>
                      <a:pt x="546918" y="427392"/>
                    </a:cubicBezTo>
                    <a:cubicBezTo>
                      <a:pt x="547623" y="432385"/>
                      <a:pt x="547623" y="437380"/>
                      <a:pt x="548329" y="441662"/>
                    </a:cubicBezTo>
                    <a:cubicBezTo>
                      <a:pt x="549035" y="445229"/>
                      <a:pt x="548329" y="446656"/>
                      <a:pt x="544801" y="448083"/>
                    </a:cubicBezTo>
                    <a:cubicBezTo>
                      <a:pt x="539860" y="450224"/>
                      <a:pt x="535626" y="452364"/>
                      <a:pt x="530686" y="455219"/>
                    </a:cubicBezTo>
                    <a:cubicBezTo>
                      <a:pt x="529981" y="455931"/>
                      <a:pt x="528569" y="457359"/>
                      <a:pt x="528569" y="458786"/>
                    </a:cubicBezTo>
                    <a:cubicBezTo>
                      <a:pt x="527864" y="464494"/>
                      <a:pt x="527864" y="470202"/>
                      <a:pt x="527158" y="475910"/>
                    </a:cubicBezTo>
                    <a:cubicBezTo>
                      <a:pt x="527158" y="477337"/>
                      <a:pt x="525747" y="478765"/>
                      <a:pt x="525041" y="479477"/>
                    </a:cubicBezTo>
                    <a:cubicBezTo>
                      <a:pt x="519396" y="481618"/>
                      <a:pt x="514455" y="483046"/>
                      <a:pt x="508809" y="484472"/>
                    </a:cubicBezTo>
                    <a:cubicBezTo>
                      <a:pt x="506692" y="485186"/>
                      <a:pt x="505987" y="486613"/>
                      <a:pt x="505281" y="488753"/>
                    </a:cubicBezTo>
                    <a:cubicBezTo>
                      <a:pt x="504575" y="494462"/>
                      <a:pt x="503164" y="499455"/>
                      <a:pt x="502458" y="504450"/>
                    </a:cubicBezTo>
                    <a:cubicBezTo>
                      <a:pt x="502458" y="507304"/>
                      <a:pt x="500341" y="508018"/>
                      <a:pt x="498224" y="508732"/>
                    </a:cubicBezTo>
                    <a:cubicBezTo>
                      <a:pt x="493285" y="509445"/>
                      <a:pt x="488344" y="510871"/>
                      <a:pt x="483404" y="511585"/>
                    </a:cubicBezTo>
                    <a:cubicBezTo>
                      <a:pt x="480582" y="511585"/>
                      <a:pt x="479170" y="513013"/>
                      <a:pt x="478465" y="515153"/>
                    </a:cubicBezTo>
                    <a:cubicBezTo>
                      <a:pt x="477053" y="520861"/>
                      <a:pt x="475642" y="525856"/>
                      <a:pt x="474231" y="530850"/>
                    </a:cubicBezTo>
                    <a:cubicBezTo>
                      <a:pt x="473525" y="532991"/>
                      <a:pt x="472114" y="533705"/>
                      <a:pt x="469997" y="533705"/>
                    </a:cubicBezTo>
                    <a:cubicBezTo>
                      <a:pt x="465056" y="533705"/>
                      <a:pt x="460116" y="534417"/>
                      <a:pt x="455177" y="534417"/>
                    </a:cubicBezTo>
                    <a:cubicBezTo>
                      <a:pt x="451648" y="534417"/>
                      <a:pt x="450237" y="535131"/>
                      <a:pt x="448826" y="538698"/>
                    </a:cubicBezTo>
                    <a:cubicBezTo>
                      <a:pt x="446709" y="542980"/>
                      <a:pt x="444591" y="547975"/>
                      <a:pt x="442474" y="552256"/>
                    </a:cubicBezTo>
                    <a:cubicBezTo>
                      <a:pt x="441768" y="553682"/>
                      <a:pt x="439651" y="555109"/>
                      <a:pt x="438240" y="555109"/>
                    </a:cubicBezTo>
                    <a:cubicBezTo>
                      <a:pt x="433300" y="555109"/>
                      <a:pt x="427655" y="554396"/>
                      <a:pt x="422714" y="553682"/>
                    </a:cubicBezTo>
                    <a:cubicBezTo>
                      <a:pt x="419891" y="552969"/>
                      <a:pt x="417774" y="554396"/>
                      <a:pt x="416363" y="556537"/>
                    </a:cubicBezTo>
                    <a:cubicBezTo>
                      <a:pt x="413540" y="561531"/>
                      <a:pt x="410717" y="565099"/>
                      <a:pt x="408600" y="569379"/>
                    </a:cubicBezTo>
                    <a:cubicBezTo>
                      <a:pt x="407189" y="572234"/>
                      <a:pt x="405778" y="572234"/>
                      <a:pt x="402954" y="571520"/>
                    </a:cubicBezTo>
                    <a:cubicBezTo>
                      <a:pt x="398014" y="570093"/>
                      <a:pt x="393075" y="569379"/>
                      <a:pt x="387429" y="568667"/>
                    </a:cubicBezTo>
                    <a:cubicBezTo>
                      <a:pt x="386018" y="567953"/>
                      <a:pt x="383901" y="568667"/>
                      <a:pt x="382490" y="570093"/>
                    </a:cubicBezTo>
                    <a:cubicBezTo>
                      <a:pt x="378960" y="574374"/>
                      <a:pt x="375432" y="578655"/>
                      <a:pt x="371904" y="582223"/>
                    </a:cubicBezTo>
                    <a:cubicBezTo>
                      <a:pt x="370492" y="584364"/>
                      <a:pt x="369081" y="585076"/>
                      <a:pt x="366964" y="583650"/>
                    </a:cubicBezTo>
                    <a:cubicBezTo>
                      <a:pt x="362024" y="582223"/>
                      <a:pt x="357085" y="580796"/>
                      <a:pt x="352144" y="578655"/>
                    </a:cubicBezTo>
                    <a:cubicBezTo>
                      <a:pt x="349321" y="577228"/>
                      <a:pt x="347910" y="577941"/>
                      <a:pt x="346499" y="580083"/>
                    </a:cubicBezTo>
                    <a:cubicBezTo>
                      <a:pt x="342265" y="583650"/>
                      <a:pt x="338031" y="587218"/>
                      <a:pt x="334501" y="590785"/>
                    </a:cubicBezTo>
                    <a:cubicBezTo>
                      <a:pt x="333091" y="592212"/>
                      <a:pt x="331680" y="592212"/>
                      <a:pt x="329562" y="591499"/>
                    </a:cubicBezTo>
                    <a:cubicBezTo>
                      <a:pt x="324622" y="588645"/>
                      <a:pt x="319682" y="586504"/>
                      <a:pt x="315448" y="583650"/>
                    </a:cubicBezTo>
                    <a:cubicBezTo>
                      <a:pt x="313331" y="582223"/>
                      <a:pt x="311213" y="582936"/>
                      <a:pt x="309803" y="584364"/>
                    </a:cubicBezTo>
                    <a:cubicBezTo>
                      <a:pt x="304156" y="587931"/>
                      <a:pt x="299217" y="591499"/>
                      <a:pt x="293571" y="595066"/>
                    </a:cubicBezTo>
                    <a:cubicBezTo>
                      <a:pt x="289336" y="592212"/>
                      <a:pt x="284397" y="589357"/>
                      <a:pt x="280163" y="585790"/>
                    </a:cubicBezTo>
                    <a:cubicBezTo>
                      <a:pt x="276634" y="582936"/>
                      <a:pt x="273812" y="582223"/>
                      <a:pt x="270283" y="585076"/>
                    </a:cubicBezTo>
                    <a:cubicBezTo>
                      <a:pt x="266755" y="587218"/>
                      <a:pt x="262520" y="588645"/>
                      <a:pt x="258992" y="590785"/>
                    </a:cubicBezTo>
                    <a:cubicBezTo>
                      <a:pt x="256169" y="592212"/>
                      <a:pt x="254758" y="592212"/>
                      <a:pt x="252641" y="590071"/>
                    </a:cubicBezTo>
                    <a:cubicBezTo>
                      <a:pt x="249818" y="587218"/>
                      <a:pt x="246290" y="584364"/>
                      <a:pt x="243467" y="581509"/>
                    </a:cubicBezTo>
                    <a:cubicBezTo>
                      <a:pt x="240643" y="577941"/>
                      <a:pt x="237821" y="577228"/>
                      <a:pt x="233587" y="579369"/>
                    </a:cubicBezTo>
                    <a:cubicBezTo>
                      <a:pt x="229352" y="581509"/>
                      <a:pt x="225118" y="582223"/>
                      <a:pt x="220883" y="583650"/>
                    </a:cubicBezTo>
                    <a:cubicBezTo>
                      <a:pt x="218766" y="585076"/>
                      <a:pt x="217355" y="584364"/>
                      <a:pt x="215944" y="582223"/>
                    </a:cubicBezTo>
                    <a:cubicBezTo>
                      <a:pt x="212415" y="578655"/>
                      <a:pt x="208887" y="574374"/>
                      <a:pt x="205359" y="570093"/>
                    </a:cubicBezTo>
                    <a:cubicBezTo>
                      <a:pt x="203947" y="567953"/>
                      <a:pt x="202536" y="567953"/>
                      <a:pt x="199713" y="568667"/>
                    </a:cubicBezTo>
                    <a:cubicBezTo>
                      <a:pt x="194774" y="569379"/>
                      <a:pt x="189127" y="570807"/>
                      <a:pt x="184188" y="571520"/>
                    </a:cubicBezTo>
                    <a:cubicBezTo>
                      <a:pt x="182071" y="572234"/>
                      <a:pt x="180659" y="571520"/>
                      <a:pt x="179248" y="569379"/>
                    </a:cubicBezTo>
                    <a:cubicBezTo>
                      <a:pt x="176425" y="565099"/>
                      <a:pt x="173603" y="560818"/>
                      <a:pt x="170779" y="556537"/>
                    </a:cubicBezTo>
                    <a:cubicBezTo>
                      <a:pt x="169368" y="553682"/>
                      <a:pt x="167956" y="552969"/>
                      <a:pt x="165134" y="553682"/>
                    </a:cubicBezTo>
                    <a:cubicBezTo>
                      <a:pt x="160194" y="554396"/>
                      <a:pt x="155254" y="554396"/>
                      <a:pt x="151020" y="555109"/>
                    </a:cubicBezTo>
                    <a:cubicBezTo>
                      <a:pt x="147491" y="555823"/>
                      <a:pt x="146080" y="553682"/>
                      <a:pt x="144668" y="550828"/>
                    </a:cubicBezTo>
                    <a:cubicBezTo>
                      <a:pt x="142551" y="546547"/>
                      <a:pt x="140434" y="542266"/>
                      <a:pt x="138317" y="537985"/>
                    </a:cubicBezTo>
                    <a:cubicBezTo>
                      <a:pt x="137611" y="535131"/>
                      <a:pt x="136200" y="534417"/>
                      <a:pt x="133377" y="534417"/>
                    </a:cubicBezTo>
                    <a:cubicBezTo>
                      <a:pt x="128438" y="534417"/>
                      <a:pt x="123497" y="533705"/>
                      <a:pt x="118557" y="533705"/>
                    </a:cubicBezTo>
                    <a:cubicBezTo>
                      <a:pt x="115029" y="533705"/>
                      <a:pt x="114323" y="532277"/>
                      <a:pt x="113618" y="530137"/>
                    </a:cubicBezTo>
                    <a:cubicBezTo>
                      <a:pt x="112206" y="525142"/>
                      <a:pt x="110089" y="520148"/>
                      <a:pt x="109384" y="515153"/>
                    </a:cubicBezTo>
                    <a:cubicBezTo>
                      <a:pt x="108678" y="513013"/>
                      <a:pt x="107267" y="511585"/>
                      <a:pt x="104444" y="511585"/>
                    </a:cubicBezTo>
                    <a:cubicBezTo>
                      <a:pt x="99503" y="510871"/>
                      <a:pt x="94564" y="509445"/>
                      <a:pt x="89624" y="508732"/>
                    </a:cubicBezTo>
                    <a:cubicBezTo>
                      <a:pt x="86801" y="508018"/>
                      <a:pt x="85390" y="507304"/>
                      <a:pt x="85390" y="504450"/>
                    </a:cubicBezTo>
                    <a:cubicBezTo>
                      <a:pt x="84684" y="498743"/>
                      <a:pt x="83273" y="493748"/>
                      <a:pt x="81862" y="488753"/>
                    </a:cubicBezTo>
                    <a:cubicBezTo>
                      <a:pt x="81862" y="487326"/>
                      <a:pt x="80449" y="485186"/>
                      <a:pt x="79038" y="485186"/>
                    </a:cubicBezTo>
                    <a:cubicBezTo>
                      <a:pt x="74098" y="483046"/>
                      <a:pt x="68453" y="481618"/>
                      <a:pt x="62808" y="479477"/>
                    </a:cubicBezTo>
                    <a:cubicBezTo>
                      <a:pt x="60691" y="478765"/>
                      <a:pt x="59985" y="478051"/>
                      <a:pt x="59985" y="475910"/>
                    </a:cubicBezTo>
                    <a:cubicBezTo>
                      <a:pt x="59985" y="470202"/>
                      <a:pt x="59985" y="464494"/>
                      <a:pt x="59279" y="458786"/>
                    </a:cubicBezTo>
                    <a:cubicBezTo>
                      <a:pt x="59279" y="457359"/>
                      <a:pt x="57868" y="455931"/>
                      <a:pt x="56457" y="455219"/>
                    </a:cubicBezTo>
                    <a:cubicBezTo>
                      <a:pt x="51516" y="452364"/>
                      <a:pt x="46576" y="450224"/>
                      <a:pt x="41636" y="448083"/>
                    </a:cubicBezTo>
                    <a:cubicBezTo>
                      <a:pt x="39519" y="446656"/>
                      <a:pt x="38814" y="445229"/>
                      <a:pt x="39519" y="443089"/>
                    </a:cubicBezTo>
                    <a:cubicBezTo>
                      <a:pt x="40225" y="437380"/>
                      <a:pt x="40225" y="432385"/>
                      <a:pt x="40931" y="427392"/>
                    </a:cubicBezTo>
                    <a:cubicBezTo>
                      <a:pt x="40931" y="424537"/>
                      <a:pt x="40225" y="423111"/>
                      <a:pt x="38108" y="421683"/>
                    </a:cubicBezTo>
                    <a:cubicBezTo>
                      <a:pt x="32462" y="418829"/>
                      <a:pt x="27522" y="415262"/>
                      <a:pt x="21877" y="411695"/>
                    </a:cubicBezTo>
                    <a:cubicBezTo>
                      <a:pt x="23288" y="405272"/>
                      <a:pt x="24699" y="399565"/>
                      <a:pt x="26111" y="393144"/>
                    </a:cubicBezTo>
                    <a:cubicBezTo>
                      <a:pt x="26816" y="390289"/>
                      <a:pt x="26111" y="388149"/>
                      <a:pt x="23994" y="386721"/>
                    </a:cubicBezTo>
                    <a:cubicBezTo>
                      <a:pt x="19760" y="383868"/>
                      <a:pt x="16231" y="380300"/>
                      <a:pt x="11996" y="376733"/>
                    </a:cubicBezTo>
                    <a:cubicBezTo>
                      <a:pt x="9879" y="375305"/>
                      <a:pt x="9879" y="373878"/>
                      <a:pt x="10585" y="371024"/>
                    </a:cubicBezTo>
                    <a:cubicBezTo>
                      <a:pt x="12703" y="366743"/>
                      <a:pt x="14114" y="361749"/>
                      <a:pt x="16231" y="357468"/>
                    </a:cubicBezTo>
                    <a:cubicBezTo>
                      <a:pt x="16937" y="354613"/>
                      <a:pt x="16937" y="352473"/>
                      <a:pt x="14820" y="350332"/>
                    </a:cubicBezTo>
                    <a:cubicBezTo>
                      <a:pt x="11292" y="346765"/>
                      <a:pt x="7762" y="342483"/>
                      <a:pt x="4234" y="338916"/>
                    </a:cubicBezTo>
                    <a:cubicBezTo>
                      <a:pt x="2823" y="337490"/>
                      <a:pt x="2117" y="336062"/>
                      <a:pt x="3528" y="333922"/>
                    </a:cubicBezTo>
                    <a:cubicBezTo>
                      <a:pt x="6351" y="328927"/>
                      <a:pt x="8468" y="323933"/>
                      <a:pt x="11292" y="318938"/>
                    </a:cubicBezTo>
                    <a:cubicBezTo>
                      <a:pt x="11996" y="317511"/>
                      <a:pt x="11292" y="315370"/>
                      <a:pt x="10585" y="313944"/>
                    </a:cubicBezTo>
                    <a:cubicBezTo>
                      <a:pt x="7762" y="309663"/>
                      <a:pt x="4940" y="304668"/>
                      <a:pt x="1411" y="300387"/>
                    </a:cubicBezTo>
                    <a:cubicBezTo>
                      <a:pt x="0" y="298247"/>
                      <a:pt x="0" y="296819"/>
                      <a:pt x="1411" y="295392"/>
                    </a:cubicBezTo>
                    <a:cubicBezTo>
                      <a:pt x="4940" y="291112"/>
                      <a:pt x="7762" y="286117"/>
                      <a:pt x="10585" y="281836"/>
                    </a:cubicBezTo>
                    <a:cubicBezTo>
                      <a:pt x="11996" y="279696"/>
                      <a:pt x="11996" y="278268"/>
                      <a:pt x="11292" y="276127"/>
                    </a:cubicBezTo>
                    <a:cubicBezTo>
                      <a:pt x="8468" y="271847"/>
                      <a:pt x="6351" y="266852"/>
                      <a:pt x="3528" y="261857"/>
                    </a:cubicBezTo>
                    <a:cubicBezTo>
                      <a:pt x="2823" y="259718"/>
                      <a:pt x="2823" y="258290"/>
                      <a:pt x="4234" y="256150"/>
                    </a:cubicBezTo>
                    <a:cubicBezTo>
                      <a:pt x="8468" y="252581"/>
                      <a:pt x="11292" y="248302"/>
                      <a:pt x="14820" y="244733"/>
                    </a:cubicBezTo>
                    <a:cubicBezTo>
                      <a:pt x="16937" y="242593"/>
                      <a:pt x="16937" y="241165"/>
                      <a:pt x="16231" y="239025"/>
                    </a:cubicBezTo>
                    <a:cubicBezTo>
                      <a:pt x="14114" y="234031"/>
                      <a:pt x="12703" y="229036"/>
                      <a:pt x="11292" y="224756"/>
                    </a:cubicBezTo>
                    <a:cubicBezTo>
                      <a:pt x="9879" y="221901"/>
                      <a:pt x="10585" y="219761"/>
                      <a:pt x="12703" y="218333"/>
                    </a:cubicBezTo>
                    <a:cubicBezTo>
                      <a:pt x="16937" y="214766"/>
                      <a:pt x="20465" y="211198"/>
                      <a:pt x="23994" y="208345"/>
                    </a:cubicBezTo>
                    <a:cubicBezTo>
                      <a:pt x="26111" y="206917"/>
                      <a:pt x="26816" y="205490"/>
                      <a:pt x="26111" y="203350"/>
                    </a:cubicBezTo>
                    <a:cubicBezTo>
                      <a:pt x="24699" y="196929"/>
                      <a:pt x="23288" y="190506"/>
                      <a:pt x="21877" y="184085"/>
                    </a:cubicBezTo>
                    <a:cubicBezTo>
                      <a:pt x="27522" y="180518"/>
                      <a:pt x="33167" y="176950"/>
                      <a:pt x="38108" y="173383"/>
                    </a:cubicBezTo>
                    <a:cubicBezTo>
                      <a:pt x="39519" y="171955"/>
                      <a:pt x="40931" y="169816"/>
                      <a:pt x="40931" y="168388"/>
                    </a:cubicBezTo>
                    <a:cubicBezTo>
                      <a:pt x="40225" y="163393"/>
                      <a:pt x="40225" y="158399"/>
                      <a:pt x="39519" y="153405"/>
                    </a:cubicBezTo>
                    <a:cubicBezTo>
                      <a:pt x="38814" y="149837"/>
                      <a:pt x="39519" y="148410"/>
                      <a:pt x="42342" y="146982"/>
                    </a:cubicBezTo>
                    <a:cubicBezTo>
                      <a:pt x="47282" y="144842"/>
                      <a:pt x="52222" y="142702"/>
                      <a:pt x="57161" y="140561"/>
                    </a:cubicBezTo>
                    <a:cubicBezTo>
                      <a:pt x="57868" y="139847"/>
                      <a:pt x="59279" y="137707"/>
                      <a:pt x="59279" y="136280"/>
                    </a:cubicBezTo>
                    <a:cubicBezTo>
                      <a:pt x="59985" y="131285"/>
                      <a:pt x="59985" y="125578"/>
                      <a:pt x="59985" y="119869"/>
                    </a:cubicBezTo>
                    <a:cubicBezTo>
                      <a:pt x="59985" y="117729"/>
                      <a:pt x="60691" y="116302"/>
                      <a:pt x="63513" y="115588"/>
                    </a:cubicBezTo>
                    <a:cubicBezTo>
                      <a:pt x="68453" y="114162"/>
                      <a:pt x="74098" y="112734"/>
                      <a:pt x="79038" y="110594"/>
                    </a:cubicBezTo>
                    <a:cubicBezTo>
                      <a:pt x="80449" y="109880"/>
                      <a:pt x="81862" y="108453"/>
                      <a:pt x="81862" y="107027"/>
                    </a:cubicBezTo>
                    <a:cubicBezTo>
                      <a:pt x="83273" y="101318"/>
                      <a:pt x="84684" y="96323"/>
                      <a:pt x="85390" y="90616"/>
                    </a:cubicBezTo>
                    <a:cubicBezTo>
                      <a:pt x="85390" y="87762"/>
                      <a:pt x="86801" y="87048"/>
                      <a:pt x="88918" y="87048"/>
                    </a:cubicBezTo>
                    <a:cubicBezTo>
                      <a:pt x="94564" y="85621"/>
                      <a:pt x="99503" y="84907"/>
                      <a:pt x="104444" y="84193"/>
                    </a:cubicBezTo>
                    <a:cubicBezTo>
                      <a:pt x="106561" y="83481"/>
                      <a:pt x="108678" y="82767"/>
                      <a:pt x="109384" y="79913"/>
                    </a:cubicBezTo>
                    <a:cubicBezTo>
                      <a:pt x="110089" y="74919"/>
                      <a:pt x="112206" y="69924"/>
                      <a:pt x="114323" y="64929"/>
                    </a:cubicBezTo>
                    <a:cubicBezTo>
                      <a:pt x="114323" y="63503"/>
                      <a:pt x="116440" y="62075"/>
                      <a:pt x="117146" y="62075"/>
                    </a:cubicBezTo>
                    <a:cubicBezTo>
                      <a:pt x="122791" y="61361"/>
                      <a:pt x="127732" y="61361"/>
                      <a:pt x="132672" y="61361"/>
                    </a:cubicBezTo>
                    <a:cubicBezTo>
                      <a:pt x="136200" y="61361"/>
                      <a:pt x="137611" y="59935"/>
                      <a:pt x="139023" y="56368"/>
                    </a:cubicBezTo>
                    <a:cubicBezTo>
                      <a:pt x="141140" y="52087"/>
                      <a:pt x="143257" y="47805"/>
                      <a:pt x="145374" y="43524"/>
                    </a:cubicBezTo>
                    <a:cubicBezTo>
                      <a:pt x="146080" y="40670"/>
                      <a:pt x="147491" y="39957"/>
                      <a:pt x="150315" y="40670"/>
                    </a:cubicBezTo>
                    <a:cubicBezTo>
                      <a:pt x="155960" y="41383"/>
                      <a:pt x="160900" y="41383"/>
                      <a:pt x="165839" y="41383"/>
                    </a:cubicBezTo>
                    <a:cubicBezTo>
                      <a:pt x="167956" y="41383"/>
                      <a:pt x="170073" y="40670"/>
                      <a:pt x="170779" y="39243"/>
                    </a:cubicBezTo>
                    <a:cubicBezTo>
                      <a:pt x="173603" y="34962"/>
                      <a:pt x="176425" y="30681"/>
                      <a:pt x="179248" y="25686"/>
                    </a:cubicBezTo>
                    <a:cubicBezTo>
                      <a:pt x="180659" y="23546"/>
                      <a:pt x="182071" y="22832"/>
                      <a:pt x="184188" y="23546"/>
                    </a:cubicBezTo>
                    <a:cubicBezTo>
                      <a:pt x="189833" y="24973"/>
                      <a:pt x="194774" y="25686"/>
                      <a:pt x="199713" y="27113"/>
                    </a:cubicBezTo>
                    <a:cubicBezTo>
                      <a:pt x="202536" y="27827"/>
                      <a:pt x="203947" y="27113"/>
                      <a:pt x="205359" y="24973"/>
                    </a:cubicBezTo>
                    <a:cubicBezTo>
                      <a:pt x="208887" y="20692"/>
                      <a:pt x="212415" y="17125"/>
                      <a:pt x="215238" y="12844"/>
                    </a:cubicBezTo>
                    <a:cubicBezTo>
                      <a:pt x="216649" y="11416"/>
                      <a:pt x="218766" y="10702"/>
                      <a:pt x="220883" y="11416"/>
                    </a:cubicBezTo>
                    <a:cubicBezTo>
                      <a:pt x="225824" y="13557"/>
                      <a:pt x="230764" y="15697"/>
                      <a:pt x="236409" y="17125"/>
                    </a:cubicBezTo>
                    <a:cubicBezTo>
                      <a:pt x="237821" y="17125"/>
                      <a:pt x="239939" y="17125"/>
                      <a:pt x="240643" y="16411"/>
                    </a:cubicBezTo>
                    <a:cubicBezTo>
                      <a:pt x="244878" y="12844"/>
                      <a:pt x="249112" y="9276"/>
                      <a:pt x="252641" y="4995"/>
                    </a:cubicBezTo>
                    <a:cubicBezTo>
                      <a:pt x="254758" y="2854"/>
                      <a:pt x="256875" y="2854"/>
                      <a:pt x="258992" y="4281"/>
                    </a:cubicBezTo>
                    <a:cubicBezTo>
                      <a:pt x="263227" y="7135"/>
                      <a:pt x="268166" y="9276"/>
                      <a:pt x="272400" y="11416"/>
                    </a:cubicBezTo>
                    <a:cubicBezTo>
                      <a:pt x="274517" y="12844"/>
                      <a:pt x="276634" y="12844"/>
                      <a:pt x="278046" y="11416"/>
                    </a:cubicBezTo>
                    <a:cubicBezTo>
                      <a:pt x="283691" y="7135"/>
                      <a:pt x="288632" y="4281"/>
                      <a:pt x="293571" y="0"/>
                    </a:cubicBezTo>
                    <a:cubicBezTo>
                      <a:pt x="299217" y="3567"/>
                      <a:pt x="304156" y="7135"/>
                      <a:pt x="309096" y="11416"/>
                    </a:cubicBezTo>
                    <a:cubicBezTo>
                      <a:pt x="311213" y="12844"/>
                      <a:pt x="313331" y="12844"/>
                      <a:pt x="316154" y="11416"/>
                    </a:cubicBezTo>
                    <a:cubicBezTo>
                      <a:pt x="321093" y="8562"/>
                      <a:pt x="326739" y="5709"/>
                      <a:pt x="332384" y="2854"/>
                    </a:cubicBezTo>
                    <a:cubicBezTo>
                      <a:pt x="337325" y="7135"/>
                      <a:pt x="341559" y="11416"/>
                      <a:pt x="346499" y="15697"/>
                    </a:cubicBezTo>
                    <a:cubicBezTo>
                      <a:pt x="347910" y="17125"/>
                      <a:pt x="350027" y="17125"/>
                      <a:pt x="351438" y="17125"/>
                    </a:cubicBezTo>
                    <a:cubicBezTo>
                      <a:pt x="356379" y="15697"/>
                      <a:pt x="362024" y="13557"/>
                      <a:pt x="366258" y="11416"/>
                    </a:cubicBezTo>
                    <a:cubicBezTo>
                      <a:pt x="369081" y="10702"/>
                      <a:pt x="370492" y="11416"/>
                      <a:pt x="372609" y="13557"/>
                    </a:cubicBezTo>
                    <a:cubicBezTo>
                      <a:pt x="375432" y="17125"/>
                      <a:pt x="378960" y="21406"/>
                      <a:pt x="382490" y="25686"/>
                    </a:cubicBezTo>
                    <a:cubicBezTo>
                      <a:pt x="383901" y="26399"/>
                      <a:pt x="386018" y="27113"/>
                      <a:pt x="387429" y="27113"/>
                    </a:cubicBezTo>
                    <a:cubicBezTo>
                      <a:pt x="393075" y="26399"/>
                      <a:pt x="398014" y="24973"/>
                      <a:pt x="402954" y="23546"/>
                    </a:cubicBezTo>
                    <a:cubicBezTo>
                      <a:pt x="405072" y="22832"/>
                      <a:pt x="407189" y="23546"/>
                      <a:pt x="408600" y="25686"/>
                    </a:cubicBezTo>
                    <a:cubicBezTo>
                      <a:pt x="410717" y="30681"/>
                      <a:pt x="414246" y="34962"/>
                      <a:pt x="417068" y="39243"/>
                    </a:cubicBezTo>
                    <a:cubicBezTo>
                      <a:pt x="417774" y="41383"/>
                      <a:pt x="419186" y="42097"/>
                      <a:pt x="422008" y="41383"/>
                    </a:cubicBezTo>
                    <a:cubicBezTo>
                      <a:pt x="426949" y="40670"/>
                      <a:pt x="432594" y="40670"/>
                      <a:pt x="438240" y="40670"/>
                    </a:cubicBezTo>
                    <a:cubicBezTo>
                      <a:pt x="440357" y="39957"/>
                      <a:pt x="441768" y="41383"/>
                      <a:pt x="442474" y="43524"/>
                    </a:cubicBezTo>
                    <a:cubicBezTo>
                      <a:pt x="444591" y="47805"/>
                      <a:pt x="446709" y="52800"/>
                      <a:pt x="448826" y="57080"/>
                    </a:cubicBezTo>
                    <a:cubicBezTo>
                      <a:pt x="450237" y="59935"/>
                      <a:pt x="451648" y="60648"/>
                      <a:pt x="454471" y="61361"/>
                    </a:cubicBezTo>
                    <a:cubicBezTo>
                      <a:pt x="459411" y="61361"/>
                      <a:pt x="464350" y="61361"/>
                      <a:pt x="469997" y="61361"/>
                    </a:cubicBezTo>
                    <a:cubicBezTo>
                      <a:pt x="472114" y="61361"/>
                      <a:pt x="473525" y="62789"/>
                      <a:pt x="474231" y="65642"/>
                    </a:cubicBezTo>
                    <a:cubicBezTo>
                      <a:pt x="475642" y="69924"/>
                      <a:pt x="477053" y="74919"/>
                      <a:pt x="478465" y="79913"/>
                    </a:cubicBezTo>
                    <a:cubicBezTo>
                      <a:pt x="479170" y="82767"/>
                      <a:pt x="481287" y="83481"/>
                      <a:pt x="483404" y="84193"/>
                    </a:cubicBezTo>
                    <a:cubicBezTo>
                      <a:pt x="488344" y="84907"/>
                      <a:pt x="493285" y="85621"/>
                      <a:pt x="498224" y="87048"/>
                    </a:cubicBezTo>
                    <a:cubicBezTo>
                      <a:pt x="501047" y="87048"/>
                      <a:pt x="502458" y="87762"/>
                      <a:pt x="502458" y="90616"/>
                    </a:cubicBezTo>
                    <a:cubicBezTo>
                      <a:pt x="503164" y="96323"/>
                      <a:pt x="504575" y="101318"/>
                      <a:pt x="505281" y="107027"/>
                    </a:cubicBezTo>
                    <a:cubicBezTo>
                      <a:pt x="505987" y="108453"/>
                      <a:pt x="507398" y="109880"/>
                      <a:pt x="508809" y="110594"/>
                    </a:cubicBezTo>
                    <a:cubicBezTo>
                      <a:pt x="513749" y="112734"/>
                      <a:pt x="518690" y="114162"/>
                      <a:pt x="524335" y="115588"/>
                    </a:cubicBezTo>
                    <a:cubicBezTo>
                      <a:pt x="526452" y="116302"/>
                      <a:pt x="527158" y="117015"/>
                      <a:pt x="527158" y="119869"/>
                    </a:cubicBezTo>
                    <a:cubicBezTo>
                      <a:pt x="527158" y="125578"/>
                      <a:pt x="527864" y="131285"/>
                      <a:pt x="528569" y="136994"/>
                    </a:cubicBezTo>
                    <a:cubicBezTo>
                      <a:pt x="528569" y="137707"/>
                      <a:pt x="529981" y="139847"/>
                      <a:pt x="531392" y="140561"/>
                    </a:cubicBezTo>
                    <a:cubicBezTo>
                      <a:pt x="535626" y="142702"/>
                      <a:pt x="540567" y="145556"/>
                      <a:pt x="544801" y="146982"/>
                    </a:cubicBezTo>
                    <a:cubicBezTo>
                      <a:pt x="548329" y="148410"/>
                      <a:pt x="549035" y="150551"/>
                      <a:pt x="548329" y="153405"/>
                    </a:cubicBezTo>
                    <a:cubicBezTo>
                      <a:pt x="547623" y="158399"/>
                      <a:pt x="547623" y="163393"/>
                      <a:pt x="546918" y="168388"/>
                    </a:cubicBezTo>
                    <a:cubicBezTo>
                      <a:pt x="546918" y="170528"/>
                      <a:pt x="547623" y="171955"/>
                      <a:pt x="549740" y="173383"/>
                    </a:cubicBezTo>
                    <a:cubicBezTo>
                      <a:pt x="554680" y="176950"/>
                      <a:pt x="560325" y="180518"/>
                      <a:pt x="565972" y="184085"/>
                    </a:cubicBezTo>
                    <a:close/>
                    <a:moveTo>
                      <a:pt x="294277" y="21406"/>
                    </a:moveTo>
                    <a:cubicBezTo>
                      <a:pt x="145374" y="20692"/>
                      <a:pt x="22582" y="141989"/>
                      <a:pt x="21171" y="293966"/>
                    </a:cubicBezTo>
                    <a:cubicBezTo>
                      <a:pt x="19760" y="450938"/>
                      <a:pt x="143963" y="572948"/>
                      <a:pt x="292160" y="574374"/>
                    </a:cubicBezTo>
                    <a:cubicBezTo>
                      <a:pt x="443885" y="575088"/>
                      <a:pt x="565266" y="453078"/>
                      <a:pt x="567383" y="302528"/>
                    </a:cubicBezTo>
                    <a:cubicBezTo>
                      <a:pt x="569500" y="144128"/>
                      <a:pt x="443179" y="20692"/>
                      <a:pt x="294277" y="2140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9" name="Freeform 29"/>
              <p:cNvSpPr/>
              <p:nvPr/>
            </p:nvSpPr>
            <p:spPr>
              <a:xfrm>
                <a:off x="6330880" y="445091"/>
                <a:ext cx="267635" cy="346831"/>
              </a:xfrm>
              <a:custGeom>
                <a:avLst/>
                <a:gdLst/>
                <a:ahLst/>
                <a:cxnLst/>
                <a:rect l="l" t="t" r="r" b="b"/>
                <a:pathLst>
                  <a:path w="267635" h="346831">
                    <a:moveTo>
                      <a:pt x="33190" y="22837"/>
                    </a:moveTo>
                    <a:cubicBezTo>
                      <a:pt x="38133" y="24263"/>
                      <a:pt x="42370" y="26405"/>
                      <a:pt x="48019" y="27832"/>
                    </a:cubicBezTo>
                    <a:cubicBezTo>
                      <a:pt x="67791" y="34254"/>
                      <a:pt x="86858" y="31401"/>
                      <a:pt x="104512" y="20696"/>
                    </a:cubicBezTo>
                    <a:cubicBezTo>
                      <a:pt x="113692" y="14986"/>
                      <a:pt x="122166" y="8564"/>
                      <a:pt x="130640" y="1427"/>
                    </a:cubicBezTo>
                    <a:cubicBezTo>
                      <a:pt x="133464" y="0"/>
                      <a:pt x="134170" y="0"/>
                      <a:pt x="136995" y="1427"/>
                    </a:cubicBezTo>
                    <a:cubicBezTo>
                      <a:pt x="146882" y="8564"/>
                      <a:pt x="156768" y="16413"/>
                      <a:pt x="166654" y="22837"/>
                    </a:cubicBezTo>
                    <a:cubicBezTo>
                      <a:pt x="176540" y="28546"/>
                      <a:pt x="187839" y="31401"/>
                      <a:pt x="199843" y="31401"/>
                    </a:cubicBezTo>
                    <a:cubicBezTo>
                      <a:pt x="210436" y="31401"/>
                      <a:pt x="221028" y="28546"/>
                      <a:pt x="230915" y="24263"/>
                    </a:cubicBezTo>
                    <a:cubicBezTo>
                      <a:pt x="233740" y="22837"/>
                      <a:pt x="235152" y="23551"/>
                      <a:pt x="237270" y="26405"/>
                    </a:cubicBezTo>
                    <a:cubicBezTo>
                      <a:pt x="249274" y="50669"/>
                      <a:pt x="257043" y="77074"/>
                      <a:pt x="262692" y="103478"/>
                    </a:cubicBezTo>
                    <a:cubicBezTo>
                      <a:pt x="263398" y="107761"/>
                      <a:pt x="262692" y="109901"/>
                      <a:pt x="258455" y="111328"/>
                    </a:cubicBezTo>
                    <a:cubicBezTo>
                      <a:pt x="254218" y="112756"/>
                      <a:pt x="249980" y="114897"/>
                      <a:pt x="246450" y="117038"/>
                    </a:cubicBezTo>
                    <a:cubicBezTo>
                      <a:pt x="237976" y="122747"/>
                      <a:pt x="237976" y="134165"/>
                      <a:pt x="246450" y="139160"/>
                    </a:cubicBezTo>
                    <a:cubicBezTo>
                      <a:pt x="252100" y="142729"/>
                      <a:pt x="258455" y="144870"/>
                      <a:pt x="264810" y="147010"/>
                    </a:cubicBezTo>
                    <a:cubicBezTo>
                      <a:pt x="266222" y="147724"/>
                      <a:pt x="267635" y="148438"/>
                      <a:pt x="267635" y="150579"/>
                    </a:cubicBezTo>
                    <a:cubicBezTo>
                      <a:pt x="267635" y="185547"/>
                      <a:pt x="261280" y="218375"/>
                      <a:pt x="243625" y="248349"/>
                    </a:cubicBezTo>
                    <a:cubicBezTo>
                      <a:pt x="219616" y="290453"/>
                      <a:pt x="185014" y="321140"/>
                      <a:pt x="142645" y="343977"/>
                    </a:cubicBezTo>
                    <a:cubicBezTo>
                      <a:pt x="136289" y="346831"/>
                      <a:pt x="131346" y="346831"/>
                      <a:pt x="124991" y="343263"/>
                    </a:cubicBezTo>
                    <a:cubicBezTo>
                      <a:pt x="79797" y="320426"/>
                      <a:pt x="43782" y="286885"/>
                      <a:pt x="19773" y="241211"/>
                    </a:cubicBezTo>
                    <a:cubicBezTo>
                      <a:pt x="9180" y="221230"/>
                      <a:pt x="3531" y="200534"/>
                      <a:pt x="1412" y="177697"/>
                    </a:cubicBezTo>
                    <a:cubicBezTo>
                      <a:pt x="706" y="169134"/>
                      <a:pt x="706" y="160570"/>
                      <a:pt x="0" y="151293"/>
                    </a:cubicBezTo>
                    <a:cubicBezTo>
                      <a:pt x="0" y="149151"/>
                      <a:pt x="706" y="147724"/>
                      <a:pt x="2824" y="147010"/>
                    </a:cubicBezTo>
                    <a:cubicBezTo>
                      <a:pt x="8473" y="145584"/>
                      <a:pt x="14124" y="143443"/>
                      <a:pt x="19067" y="140588"/>
                    </a:cubicBezTo>
                    <a:cubicBezTo>
                      <a:pt x="29658" y="134879"/>
                      <a:pt x="30364" y="122747"/>
                      <a:pt x="19773" y="116324"/>
                    </a:cubicBezTo>
                    <a:cubicBezTo>
                      <a:pt x="15536" y="113469"/>
                      <a:pt x="10592" y="112042"/>
                      <a:pt x="7061" y="109901"/>
                    </a:cubicBezTo>
                    <a:cubicBezTo>
                      <a:pt x="5649" y="109187"/>
                      <a:pt x="4237" y="107761"/>
                      <a:pt x="4237" y="106333"/>
                    </a:cubicBezTo>
                    <a:cubicBezTo>
                      <a:pt x="10592" y="77788"/>
                      <a:pt x="18360" y="49955"/>
                      <a:pt x="31777" y="23551"/>
                    </a:cubicBezTo>
                    <a:cubicBezTo>
                      <a:pt x="32483" y="23551"/>
                      <a:pt x="32483" y="23551"/>
                      <a:pt x="33190" y="22837"/>
                    </a:cubicBezTo>
                    <a:close/>
                    <a:moveTo>
                      <a:pt x="36721" y="33541"/>
                    </a:moveTo>
                    <a:cubicBezTo>
                      <a:pt x="36015" y="34254"/>
                      <a:pt x="36015" y="34968"/>
                      <a:pt x="35309" y="35682"/>
                    </a:cubicBezTo>
                    <a:cubicBezTo>
                      <a:pt x="25422" y="57092"/>
                      <a:pt x="19067" y="79215"/>
                      <a:pt x="14124" y="101337"/>
                    </a:cubicBezTo>
                    <a:cubicBezTo>
                      <a:pt x="14124" y="102765"/>
                      <a:pt x="15536" y="104192"/>
                      <a:pt x="16242" y="104906"/>
                    </a:cubicBezTo>
                    <a:cubicBezTo>
                      <a:pt x="19773" y="107761"/>
                      <a:pt x="24009" y="109187"/>
                      <a:pt x="27540" y="112042"/>
                    </a:cubicBezTo>
                    <a:cubicBezTo>
                      <a:pt x="38839" y="120606"/>
                      <a:pt x="39545" y="133452"/>
                      <a:pt x="28952" y="143443"/>
                    </a:cubicBezTo>
                    <a:cubicBezTo>
                      <a:pt x="24009" y="147724"/>
                      <a:pt x="17654" y="149865"/>
                      <a:pt x="12005" y="152720"/>
                    </a:cubicBezTo>
                    <a:cubicBezTo>
                      <a:pt x="9886" y="154148"/>
                      <a:pt x="8473" y="155575"/>
                      <a:pt x="8473" y="158429"/>
                    </a:cubicBezTo>
                    <a:cubicBezTo>
                      <a:pt x="9180" y="162711"/>
                      <a:pt x="9180" y="167706"/>
                      <a:pt x="9180" y="172702"/>
                    </a:cubicBezTo>
                    <a:cubicBezTo>
                      <a:pt x="10592" y="191971"/>
                      <a:pt x="14830" y="211239"/>
                      <a:pt x="23303" y="228366"/>
                    </a:cubicBezTo>
                    <a:cubicBezTo>
                      <a:pt x="45194" y="276181"/>
                      <a:pt x="81209" y="310435"/>
                      <a:pt x="127109" y="334700"/>
                    </a:cubicBezTo>
                    <a:cubicBezTo>
                      <a:pt x="132052" y="337553"/>
                      <a:pt x="135583" y="337553"/>
                      <a:pt x="140526" y="334700"/>
                    </a:cubicBezTo>
                    <a:cubicBezTo>
                      <a:pt x="165242" y="321854"/>
                      <a:pt x="187839" y="305440"/>
                      <a:pt x="206905" y="284030"/>
                    </a:cubicBezTo>
                    <a:cubicBezTo>
                      <a:pt x="240095" y="249062"/>
                      <a:pt x="259161" y="206957"/>
                      <a:pt x="259161" y="157715"/>
                    </a:cubicBezTo>
                    <a:cubicBezTo>
                      <a:pt x="259161" y="154861"/>
                      <a:pt x="258455" y="154148"/>
                      <a:pt x="255631" y="153434"/>
                    </a:cubicBezTo>
                    <a:cubicBezTo>
                      <a:pt x="248568" y="150579"/>
                      <a:pt x="242213" y="147010"/>
                      <a:pt x="237270" y="141301"/>
                    </a:cubicBezTo>
                    <a:cubicBezTo>
                      <a:pt x="229502" y="132738"/>
                      <a:pt x="228796" y="122033"/>
                      <a:pt x="237270" y="114183"/>
                    </a:cubicBezTo>
                    <a:cubicBezTo>
                      <a:pt x="241507" y="110614"/>
                      <a:pt x="246450" y="108475"/>
                      <a:pt x="250687" y="105620"/>
                    </a:cubicBezTo>
                    <a:cubicBezTo>
                      <a:pt x="252806" y="104192"/>
                      <a:pt x="254218" y="103478"/>
                      <a:pt x="253512" y="101337"/>
                    </a:cubicBezTo>
                    <a:cubicBezTo>
                      <a:pt x="248568" y="84924"/>
                      <a:pt x="244331" y="68510"/>
                      <a:pt x="238683" y="52095"/>
                    </a:cubicBezTo>
                    <a:cubicBezTo>
                      <a:pt x="237270" y="45673"/>
                      <a:pt x="233740" y="39964"/>
                      <a:pt x="230915" y="33541"/>
                    </a:cubicBezTo>
                    <a:cubicBezTo>
                      <a:pt x="230209" y="34254"/>
                      <a:pt x="229502" y="34254"/>
                      <a:pt x="229502" y="34254"/>
                    </a:cubicBezTo>
                    <a:cubicBezTo>
                      <a:pt x="228089" y="34968"/>
                      <a:pt x="225971" y="34968"/>
                      <a:pt x="224559" y="35682"/>
                    </a:cubicBezTo>
                    <a:cubicBezTo>
                      <a:pt x="211849" y="39964"/>
                      <a:pt x="199137" y="41392"/>
                      <a:pt x="185720" y="39251"/>
                    </a:cubicBezTo>
                    <a:cubicBezTo>
                      <a:pt x="168773" y="35682"/>
                      <a:pt x="154649" y="27118"/>
                      <a:pt x="141232" y="16413"/>
                    </a:cubicBezTo>
                    <a:cubicBezTo>
                      <a:pt x="138407" y="14272"/>
                      <a:pt x="136289" y="12132"/>
                      <a:pt x="133464" y="10705"/>
                    </a:cubicBezTo>
                    <a:cubicBezTo>
                      <a:pt x="105218" y="34968"/>
                      <a:pt x="74146" y="49242"/>
                      <a:pt x="36721" y="3354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0" name="Freeform 30"/>
              <p:cNvSpPr/>
              <p:nvPr/>
            </p:nvSpPr>
            <p:spPr>
              <a:xfrm>
                <a:off x="6555417" y="767491"/>
                <a:ext cx="49562" cy="72856"/>
              </a:xfrm>
              <a:custGeom>
                <a:avLst/>
                <a:gdLst/>
                <a:ahLst/>
                <a:cxnLst/>
                <a:rect l="l" t="t" r="r" b="b"/>
                <a:pathLst>
                  <a:path w="49562" h="72856">
                    <a:moveTo>
                      <a:pt x="37526" y="49999"/>
                    </a:moveTo>
                    <a:cubicBezTo>
                      <a:pt x="40358" y="47856"/>
                      <a:pt x="43898" y="45714"/>
                      <a:pt x="47438" y="43571"/>
                    </a:cubicBezTo>
                    <a:cubicBezTo>
                      <a:pt x="48854" y="45714"/>
                      <a:pt x="48854" y="47856"/>
                      <a:pt x="46730" y="49285"/>
                    </a:cubicBezTo>
                    <a:cubicBezTo>
                      <a:pt x="39649" y="54285"/>
                      <a:pt x="41774" y="55714"/>
                      <a:pt x="46022" y="59999"/>
                    </a:cubicBezTo>
                    <a:cubicBezTo>
                      <a:pt x="46730" y="60714"/>
                      <a:pt x="48146" y="62856"/>
                      <a:pt x="48146" y="64999"/>
                    </a:cubicBezTo>
                    <a:cubicBezTo>
                      <a:pt x="49562" y="70714"/>
                      <a:pt x="48854" y="72142"/>
                      <a:pt x="42482" y="72142"/>
                    </a:cubicBezTo>
                    <a:cubicBezTo>
                      <a:pt x="40358" y="72142"/>
                      <a:pt x="38233" y="72142"/>
                      <a:pt x="35401" y="72142"/>
                    </a:cubicBezTo>
                    <a:cubicBezTo>
                      <a:pt x="37526" y="71427"/>
                      <a:pt x="38942" y="70714"/>
                      <a:pt x="39649" y="69285"/>
                    </a:cubicBezTo>
                    <a:cubicBezTo>
                      <a:pt x="41065" y="67856"/>
                      <a:pt x="43190" y="64999"/>
                      <a:pt x="43190" y="63570"/>
                    </a:cubicBezTo>
                    <a:cubicBezTo>
                      <a:pt x="43190" y="61427"/>
                      <a:pt x="41065" y="59999"/>
                      <a:pt x="39649" y="57856"/>
                    </a:cubicBezTo>
                    <a:cubicBezTo>
                      <a:pt x="38942" y="59285"/>
                      <a:pt x="36817" y="59999"/>
                      <a:pt x="36110" y="61427"/>
                    </a:cubicBezTo>
                    <a:cubicBezTo>
                      <a:pt x="35401" y="62142"/>
                      <a:pt x="34694" y="64285"/>
                      <a:pt x="33985" y="65714"/>
                    </a:cubicBezTo>
                    <a:cubicBezTo>
                      <a:pt x="31862" y="71427"/>
                      <a:pt x="29737" y="72856"/>
                      <a:pt x="22657" y="69285"/>
                    </a:cubicBezTo>
                    <a:cubicBezTo>
                      <a:pt x="26905" y="64285"/>
                      <a:pt x="31153" y="59999"/>
                      <a:pt x="33985" y="54285"/>
                    </a:cubicBezTo>
                    <a:cubicBezTo>
                      <a:pt x="36110" y="48571"/>
                      <a:pt x="36110" y="42142"/>
                      <a:pt x="37526" y="36427"/>
                    </a:cubicBezTo>
                    <a:cubicBezTo>
                      <a:pt x="37526" y="36427"/>
                      <a:pt x="36817" y="36427"/>
                      <a:pt x="36817" y="35714"/>
                    </a:cubicBezTo>
                    <a:cubicBezTo>
                      <a:pt x="35401" y="37142"/>
                      <a:pt x="34694" y="37142"/>
                      <a:pt x="33985" y="38571"/>
                    </a:cubicBezTo>
                    <a:cubicBezTo>
                      <a:pt x="28321" y="45714"/>
                      <a:pt x="23365" y="52856"/>
                      <a:pt x="21241" y="62142"/>
                    </a:cubicBezTo>
                    <a:cubicBezTo>
                      <a:pt x="21241" y="63570"/>
                      <a:pt x="19117" y="64999"/>
                      <a:pt x="17701" y="64999"/>
                    </a:cubicBezTo>
                    <a:cubicBezTo>
                      <a:pt x="16285" y="64999"/>
                      <a:pt x="14161" y="64285"/>
                      <a:pt x="12744" y="63570"/>
                    </a:cubicBezTo>
                    <a:cubicBezTo>
                      <a:pt x="12037" y="62856"/>
                      <a:pt x="12744" y="60714"/>
                      <a:pt x="13453" y="59285"/>
                    </a:cubicBezTo>
                    <a:cubicBezTo>
                      <a:pt x="17701" y="51427"/>
                      <a:pt x="22657" y="43571"/>
                      <a:pt x="26905" y="35714"/>
                    </a:cubicBezTo>
                    <a:cubicBezTo>
                      <a:pt x="29030" y="33571"/>
                      <a:pt x="29030" y="31429"/>
                      <a:pt x="26198" y="30000"/>
                    </a:cubicBezTo>
                    <a:cubicBezTo>
                      <a:pt x="24782" y="29285"/>
                      <a:pt x="23365" y="27856"/>
                      <a:pt x="21241" y="25714"/>
                    </a:cubicBezTo>
                    <a:cubicBezTo>
                      <a:pt x="20533" y="29285"/>
                      <a:pt x="19825" y="32856"/>
                      <a:pt x="19117" y="36427"/>
                    </a:cubicBezTo>
                    <a:cubicBezTo>
                      <a:pt x="14161" y="37142"/>
                      <a:pt x="16285" y="40714"/>
                      <a:pt x="16285" y="44285"/>
                    </a:cubicBezTo>
                    <a:cubicBezTo>
                      <a:pt x="16285" y="45000"/>
                      <a:pt x="15577" y="45000"/>
                      <a:pt x="15577" y="45714"/>
                    </a:cubicBezTo>
                    <a:cubicBezTo>
                      <a:pt x="11328" y="42142"/>
                      <a:pt x="7789" y="39285"/>
                      <a:pt x="2832" y="35000"/>
                    </a:cubicBezTo>
                    <a:cubicBezTo>
                      <a:pt x="6373" y="35000"/>
                      <a:pt x="9205" y="35000"/>
                      <a:pt x="12744" y="35000"/>
                    </a:cubicBezTo>
                    <a:cubicBezTo>
                      <a:pt x="11328" y="27856"/>
                      <a:pt x="5664" y="25000"/>
                      <a:pt x="0" y="20714"/>
                    </a:cubicBezTo>
                    <a:cubicBezTo>
                      <a:pt x="3541" y="20714"/>
                      <a:pt x="6373" y="20000"/>
                      <a:pt x="9205" y="20714"/>
                    </a:cubicBezTo>
                    <a:cubicBezTo>
                      <a:pt x="16993" y="21429"/>
                      <a:pt x="18409" y="20000"/>
                      <a:pt x="16993" y="12142"/>
                    </a:cubicBezTo>
                    <a:cubicBezTo>
                      <a:pt x="16993" y="10714"/>
                      <a:pt x="16993" y="9285"/>
                      <a:pt x="16285" y="7857"/>
                    </a:cubicBezTo>
                    <a:cubicBezTo>
                      <a:pt x="16285" y="6429"/>
                      <a:pt x="15577" y="5000"/>
                      <a:pt x="15577" y="2858"/>
                    </a:cubicBezTo>
                    <a:cubicBezTo>
                      <a:pt x="18409" y="2142"/>
                      <a:pt x="21949" y="0"/>
                      <a:pt x="24073" y="3571"/>
                    </a:cubicBezTo>
                    <a:cubicBezTo>
                      <a:pt x="24782" y="5714"/>
                      <a:pt x="23365" y="9285"/>
                      <a:pt x="23365" y="12857"/>
                    </a:cubicBezTo>
                    <a:cubicBezTo>
                      <a:pt x="24073" y="12857"/>
                      <a:pt x="24073" y="12857"/>
                      <a:pt x="24782" y="12857"/>
                    </a:cubicBezTo>
                    <a:cubicBezTo>
                      <a:pt x="25489" y="10000"/>
                      <a:pt x="26905" y="7857"/>
                      <a:pt x="28321" y="5000"/>
                    </a:cubicBezTo>
                    <a:cubicBezTo>
                      <a:pt x="29737" y="3571"/>
                      <a:pt x="31862" y="2142"/>
                      <a:pt x="33278" y="714"/>
                    </a:cubicBezTo>
                    <a:cubicBezTo>
                      <a:pt x="33985" y="2858"/>
                      <a:pt x="36110" y="4286"/>
                      <a:pt x="36817" y="5714"/>
                    </a:cubicBezTo>
                    <a:cubicBezTo>
                      <a:pt x="36817" y="12142"/>
                      <a:pt x="36817" y="18571"/>
                      <a:pt x="36817" y="24285"/>
                    </a:cubicBezTo>
                    <a:cubicBezTo>
                      <a:pt x="36817" y="25714"/>
                      <a:pt x="35401" y="27856"/>
                      <a:pt x="34694" y="28571"/>
                    </a:cubicBezTo>
                    <a:cubicBezTo>
                      <a:pt x="29737" y="33571"/>
                      <a:pt x="24782" y="42142"/>
                      <a:pt x="22657" y="49999"/>
                    </a:cubicBezTo>
                    <a:cubicBezTo>
                      <a:pt x="24073" y="47856"/>
                      <a:pt x="26198" y="46427"/>
                      <a:pt x="27614" y="44285"/>
                    </a:cubicBezTo>
                    <a:cubicBezTo>
                      <a:pt x="30446" y="40000"/>
                      <a:pt x="33278" y="35714"/>
                      <a:pt x="36817" y="31429"/>
                    </a:cubicBezTo>
                    <a:cubicBezTo>
                      <a:pt x="37526" y="30000"/>
                      <a:pt x="40358" y="30000"/>
                      <a:pt x="41774" y="29285"/>
                    </a:cubicBezTo>
                    <a:cubicBezTo>
                      <a:pt x="42482" y="30714"/>
                      <a:pt x="43190" y="32856"/>
                      <a:pt x="42482" y="34285"/>
                    </a:cubicBezTo>
                    <a:cubicBezTo>
                      <a:pt x="41065" y="38571"/>
                      <a:pt x="38942" y="42142"/>
                      <a:pt x="37526" y="46427"/>
                    </a:cubicBezTo>
                    <a:cubicBezTo>
                      <a:pt x="36817" y="47142"/>
                      <a:pt x="36817" y="47856"/>
                      <a:pt x="36817" y="48571"/>
                    </a:cubicBezTo>
                    <a:cubicBezTo>
                      <a:pt x="36817" y="49285"/>
                      <a:pt x="36817" y="49285"/>
                      <a:pt x="37526" y="49999"/>
                    </a:cubicBezTo>
                    <a:close/>
                    <a:moveTo>
                      <a:pt x="33985" y="15000"/>
                    </a:moveTo>
                    <a:cubicBezTo>
                      <a:pt x="33985" y="12857"/>
                      <a:pt x="33985" y="10714"/>
                      <a:pt x="33985" y="9285"/>
                    </a:cubicBezTo>
                    <a:cubicBezTo>
                      <a:pt x="33985" y="7857"/>
                      <a:pt x="33278" y="7142"/>
                      <a:pt x="32569" y="6429"/>
                    </a:cubicBezTo>
                    <a:cubicBezTo>
                      <a:pt x="31862" y="6429"/>
                      <a:pt x="30446" y="7142"/>
                      <a:pt x="30446" y="7857"/>
                    </a:cubicBezTo>
                    <a:cubicBezTo>
                      <a:pt x="28321" y="10000"/>
                      <a:pt x="26905" y="12142"/>
                      <a:pt x="25489" y="14285"/>
                    </a:cubicBezTo>
                    <a:cubicBezTo>
                      <a:pt x="23365" y="17857"/>
                      <a:pt x="24073" y="19285"/>
                      <a:pt x="27614" y="20714"/>
                    </a:cubicBezTo>
                    <a:cubicBezTo>
                      <a:pt x="34694" y="23571"/>
                      <a:pt x="34694" y="23571"/>
                      <a:pt x="33985" y="15714"/>
                    </a:cubicBezTo>
                    <a:cubicBezTo>
                      <a:pt x="33985" y="15714"/>
                      <a:pt x="33985" y="15000"/>
                      <a:pt x="33985" y="1500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1" name="Freeform 31"/>
              <p:cNvSpPr/>
              <p:nvPr/>
            </p:nvSpPr>
            <p:spPr>
              <a:xfrm>
                <a:off x="6302005" y="773162"/>
                <a:ext cx="79731" cy="63696"/>
              </a:xfrm>
              <a:custGeom>
                <a:avLst/>
                <a:gdLst/>
                <a:ahLst/>
                <a:cxnLst/>
                <a:rect l="l" t="t" r="r" b="b"/>
                <a:pathLst>
                  <a:path w="79731" h="63696">
                    <a:moveTo>
                      <a:pt x="33162" y="25764"/>
                    </a:moveTo>
                    <a:cubicBezTo>
                      <a:pt x="30340" y="26480"/>
                      <a:pt x="28223" y="26480"/>
                      <a:pt x="26106" y="27196"/>
                    </a:cubicBezTo>
                    <a:cubicBezTo>
                      <a:pt x="22578" y="27911"/>
                      <a:pt x="19050" y="28627"/>
                      <a:pt x="16228" y="25048"/>
                    </a:cubicBezTo>
                    <a:cubicBezTo>
                      <a:pt x="14111" y="22186"/>
                      <a:pt x="14817" y="17177"/>
                      <a:pt x="18345" y="13598"/>
                    </a:cubicBezTo>
                    <a:cubicBezTo>
                      <a:pt x="20462" y="19323"/>
                      <a:pt x="26812" y="17177"/>
                      <a:pt x="31045" y="18608"/>
                    </a:cubicBezTo>
                    <a:cubicBezTo>
                      <a:pt x="38806" y="21471"/>
                      <a:pt x="42334" y="16460"/>
                      <a:pt x="46568" y="11450"/>
                    </a:cubicBezTo>
                    <a:cubicBezTo>
                      <a:pt x="47979" y="10019"/>
                      <a:pt x="50096" y="8588"/>
                      <a:pt x="51507" y="7156"/>
                    </a:cubicBezTo>
                    <a:cubicBezTo>
                      <a:pt x="51507" y="7156"/>
                      <a:pt x="52212" y="7873"/>
                      <a:pt x="52918" y="7873"/>
                    </a:cubicBezTo>
                    <a:cubicBezTo>
                      <a:pt x="52918" y="5725"/>
                      <a:pt x="52918" y="3579"/>
                      <a:pt x="52918" y="0"/>
                    </a:cubicBezTo>
                    <a:cubicBezTo>
                      <a:pt x="61385" y="5010"/>
                      <a:pt x="71264" y="4294"/>
                      <a:pt x="79731" y="11450"/>
                    </a:cubicBezTo>
                    <a:cubicBezTo>
                      <a:pt x="70557" y="15745"/>
                      <a:pt x="62090" y="14313"/>
                      <a:pt x="53623" y="13598"/>
                    </a:cubicBezTo>
                    <a:cubicBezTo>
                      <a:pt x="51507" y="20754"/>
                      <a:pt x="59974" y="20039"/>
                      <a:pt x="62090" y="24333"/>
                    </a:cubicBezTo>
                    <a:cubicBezTo>
                      <a:pt x="61385" y="24333"/>
                      <a:pt x="61385" y="25048"/>
                      <a:pt x="60679" y="25048"/>
                    </a:cubicBezTo>
                    <a:cubicBezTo>
                      <a:pt x="58562" y="25048"/>
                      <a:pt x="57151" y="25048"/>
                      <a:pt x="55740" y="24333"/>
                    </a:cubicBezTo>
                    <a:cubicBezTo>
                      <a:pt x="47979" y="22902"/>
                      <a:pt x="46568" y="23617"/>
                      <a:pt x="45157" y="31490"/>
                    </a:cubicBezTo>
                    <a:cubicBezTo>
                      <a:pt x="44451" y="38646"/>
                      <a:pt x="43745" y="45803"/>
                      <a:pt x="43745" y="52960"/>
                    </a:cubicBezTo>
                    <a:cubicBezTo>
                      <a:pt x="43745" y="55107"/>
                      <a:pt x="45157" y="56538"/>
                      <a:pt x="46568" y="57969"/>
                    </a:cubicBezTo>
                    <a:cubicBezTo>
                      <a:pt x="48684" y="60117"/>
                      <a:pt x="50801" y="61548"/>
                      <a:pt x="52918" y="62979"/>
                    </a:cubicBezTo>
                    <a:cubicBezTo>
                      <a:pt x="52918" y="62979"/>
                      <a:pt x="52918" y="63696"/>
                      <a:pt x="52212" y="63696"/>
                    </a:cubicBezTo>
                    <a:cubicBezTo>
                      <a:pt x="47273" y="62263"/>
                      <a:pt x="41629" y="60832"/>
                      <a:pt x="36690" y="59400"/>
                    </a:cubicBezTo>
                    <a:cubicBezTo>
                      <a:pt x="33162" y="57969"/>
                      <a:pt x="33162" y="53675"/>
                      <a:pt x="34573" y="50813"/>
                    </a:cubicBezTo>
                    <a:cubicBezTo>
                      <a:pt x="35279" y="45803"/>
                      <a:pt x="37395" y="40794"/>
                      <a:pt x="39512" y="35784"/>
                    </a:cubicBezTo>
                    <a:cubicBezTo>
                      <a:pt x="40218" y="32206"/>
                      <a:pt x="42334" y="29342"/>
                      <a:pt x="43745" y="25764"/>
                    </a:cubicBezTo>
                    <a:cubicBezTo>
                      <a:pt x="43040" y="25764"/>
                      <a:pt x="43040" y="25764"/>
                      <a:pt x="42334" y="25048"/>
                    </a:cubicBezTo>
                    <a:cubicBezTo>
                      <a:pt x="38806" y="27911"/>
                      <a:pt x="35279" y="30773"/>
                      <a:pt x="31751" y="34352"/>
                    </a:cubicBezTo>
                    <a:cubicBezTo>
                      <a:pt x="26106" y="40077"/>
                      <a:pt x="19050" y="41509"/>
                      <a:pt x="11289" y="42225"/>
                    </a:cubicBezTo>
                    <a:cubicBezTo>
                      <a:pt x="6350" y="42940"/>
                      <a:pt x="2117" y="39362"/>
                      <a:pt x="0" y="32206"/>
                    </a:cubicBezTo>
                    <a:cubicBezTo>
                      <a:pt x="5645" y="35784"/>
                      <a:pt x="11289" y="40077"/>
                      <a:pt x="17639" y="37215"/>
                    </a:cubicBezTo>
                    <a:cubicBezTo>
                      <a:pt x="23284" y="34352"/>
                      <a:pt x="28928" y="32206"/>
                      <a:pt x="33162" y="2576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2" name="Freeform 32"/>
              <p:cNvSpPr/>
              <p:nvPr/>
            </p:nvSpPr>
            <p:spPr>
              <a:xfrm>
                <a:off x="6395957" y="808500"/>
                <a:ext cx="52147" cy="68931"/>
              </a:xfrm>
              <a:custGeom>
                <a:avLst/>
                <a:gdLst/>
                <a:ahLst/>
                <a:cxnLst/>
                <a:rect l="l" t="t" r="r" b="b"/>
                <a:pathLst>
                  <a:path w="52147" h="68931">
                    <a:moveTo>
                      <a:pt x="19027" y="54007"/>
                    </a:moveTo>
                    <a:cubicBezTo>
                      <a:pt x="15503" y="54007"/>
                      <a:pt x="11275" y="55428"/>
                      <a:pt x="10570" y="49743"/>
                    </a:cubicBezTo>
                    <a:cubicBezTo>
                      <a:pt x="12685" y="49743"/>
                      <a:pt x="14094" y="49743"/>
                      <a:pt x="16208" y="49743"/>
                    </a:cubicBezTo>
                    <a:cubicBezTo>
                      <a:pt x="21142" y="49032"/>
                      <a:pt x="22550" y="46901"/>
                      <a:pt x="20437" y="41927"/>
                    </a:cubicBezTo>
                    <a:cubicBezTo>
                      <a:pt x="23960" y="40505"/>
                      <a:pt x="24665" y="38373"/>
                      <a:pt x="23255" y="36242"/>
                    </a:cubicBezTo>
                    <a:cubicBezTo>
                      <a:pt x="23960" y="34110"/>
                      <a:pt x="24665" y="31267"/>
                      <a:pt x="23960" y="30556"/>
                    </a:cubicBezTo>
                    <a:cubicBezTo>
                      <a:pt x="22550" y="29135"/>
                      <a:pt x="20437" y="27714"/>
                      <a:pt x="18322" y="27714"/>
                    </a:cubicBezTo>
                    <a:cubicBezTo>
                      <a:pt x="16913" y="27004"/>
                      <a:pt x="14094" y="28425"/>
                      <a:pt x="13390" y="29846"/>
                    </a:cubicBezTo>
                    <a:cubicBezTo>
                      <a:pt x="11980" y="33398"/>
                      <a:pt x="11980" y="36952"/>
                      <a:pt x="10570" y="40505"/>
                    </a:cubicBezTo>
                    <a:cubicBezTo>
                      <a:pt x="8457" y="44769"/>
                      <a:pt x="5638" y="49032"/>
                      <a:pt x="3523" y="54007"/>
                    </a:cubicBezTo>
                    <a:cubicBezTo>
                      <a:pt x="2819" y="54007"/>
                      <a:pt x="2115" y="54718"/>
                      <a:pt x="705" y="54718"/>
                    </a:cubicBezTo>
                    <a:cubicBezTo>
                      <a:pt x="0" y="51876"/>
                      <a:pt x="0" y="49032"/>
                      <a:pt x="1410" y="45480"/>
                    </a:cubicBezTo>
                    <a:cubicBezTo>
                      <a:pt x="6342" y="38373"/>
                      <a:pt x="11980" y="31267"/>
                      <a:pt x="9161" y="21318"/>
                    </a:cubicBezTo>
                    <a:cubicBezTo>
                      <a:pt x="9161" y="19897"/>
                      <a:pt x="10570" y="17766"/>
                      <a:pt x="11275" y="15634"/>
                    </a:cubicBezTo>
                    <a:cubicBezTo>
                      <a:pt x="11980" y="16344"/>
                      <a:pt x="11980" y="16344"/>
                      <a:pt x="11980" y="16344"/>
                    </a:cubicBezTo>
                    <a:cubicBezTo>
                      <a:pt x="12685" y="20608"/>
                      <a:pt x="21845" y="27714"/>
                      <a:pt x="26074" y="25583"/>
                    </a:cubicBezTo>
                    <a:cubicBezTo>
                      <a:pt x="28188" y="24872"/>
                      <a:pt x="28892" y="18476"/>
                      <a:pt x="27483" y="17055"/>
                    </a:cubicBezTo>
                    <a:cubicBezTo>
                      <a:pt x="29597" y="13501"/>
                      <a:pt x="31007" y="9949"/>
                      <a:pt x="32417" y="6396"/>
                    </a:cubicBezTo>
                    <a:cubicBezTo>
                      <a:pt x="33825" y="4975"/>
                      <a:pt x="33825" y="3553"/>
                      <a:pt x="35235" y="1421"/>
                    </a:cubicBezTo>
                    <a:cubicBezTo>
                      <a:pt x="35940" y="0"/>
                      <a:pt x="38054" y="0"/>
                      <a:pt x="38759" y="2132"/>
                    </a:cubicBezTo>
                    <a:cubicBezTo>
                      <a:pt x="40872" y="4975"/>
                      <a:pt x="42282" y="7817"/>
                      <a:pt x="44397" y="11370"/>
                    </a:cubicBezTo>
                    <a:cubicBezTo>
                      <a:pt x="44397" y="11370"/>
                      <a:pt x="46510" y="10659"/>
                      <a:pt x="47920" y="10659"/>
                    </a:cubicBezTo>
                    <a:cubicBezTo>
                      <a:pt x="48624" y="9949"/>
                      <a:pt x="50034" y="11370"/>
                      <a:pt x="51444" y="11370"/>
                    </a:cubicBezTo>
                    <a:cubicBezTo>
                      <a:pt x="50739" y="12791"/>
                      <a:pt x="50739" y="14213"/>
                      <a:pt x="50034" y="14922"/>
                    </a:cubicBezTo>
                    <a:cubicBezTo>
                      <a:pt x="45805" y="17766"/>
                      <a:pt x="41577" y="19897"/>
                      <a:pt x="38054" y="22029"/>
                    </a:cubicBezTo>
                    <a:cubicBezTo>
                      <a:pt x="36645" y="22739"/>
                      <a:pt x="35940" y="22739"/>
                      <a:pt x="35940" y="23451"/>
                    </a:cubicBezTo>
                    <a:cubicBezTo>
                      <a:pt x="40872" y="23451"/>
                      <a:pt x="46510" y="22739"/>
                      <a:pt x="52147" y="22029"/>
                    </a:cubicBezTo>
                    <a:cubicBezTo>
                      <a:pt x="52147" y="22739"/>
                      <a:pt x="52147" y="23451"/>
                      <a:pt x="52147" y="24160"/>
                    </a:cubicBezTo>
                    <a:cubicBezTo>
                      <a:pt x="48624" y="24872"/>
                      <a:pt x="44397" y="25583"/>
                      <a:pt x="40168" y="26293"/>
                    </a:cubicBezTo>
                    <a:cubicBezTo>
                      <a:pt x="38054" y="26293"/>
                      <a:pt x="35940" y="27004"/>
                      <a:pt x="33825" y="27714"/>
                    </a:cubicBezTo>
                    <a:cubicBezTo>
                      <a:pt x="31712" y="29135"/>
                      <a:pt x="30302" y="30556"/>
                      <a:pt x="31007" y="34110"/>
                    </a:cubicBezTo>
                    <a:cubicBezTo>
                      <a:pt x="33122" y="34110"/>
                      <a:pt x="35235" y="34110"/>
                      <a:pt x="36645" y="34110"/>
                    </a:cubicBezTo>
                    <a:cubicBezTo>
                      <a:pt x="37349" y="34110"/>
                      <a:pt x="37349" y="34821"/>
                      <a:pt x="37349" y="35531"/>
                    </a:cubicBezTo>
                    <a:cubicBezTo>
                      <a:pt x="35940" y="35531"/>
                      <a:pt x="34530" y="36952"/>
                      <a:pt x="32417" y="36952"/>
                    </a:cubicBezTo>
                    <a:cubicBezTo>
                      <a:pt x="28188" y="38373"/>
                      <a:pt x="28188" y="39084"/>
                      <a:pt x="31007" y="42638"/>
                    </a:cubicBezTo>
                    <a:cubicBezTo>
                      <a:pt x="31007" y="42638"/>
                      <a:pt x="31007" y="42638"/>
                      <a:pt x="30302" y="43348"/>
                    </a:cubicBezTo>
                    <a:cubicBezTo>
                      <a:pt x="29597" y="44059"/>
                      <a:pt x="28892" y="45480"/>
                      <a:pt x="27483" y="46901"/>
                    </a:cubicBezTo>
                    <a:cubicBezTo>
                      <a:pt x="29597" y="46901"/>
                      <a:pt x="31007" y="47611"/>
                      <a:pt x="32417" y="47611"/>
                    </a:cubicBezTo>
                    <a:cubicBezTo>
                      <a:pt x="32417" y="47611"/>
                      <a:pt x="32417" y="47611"/>
                      <a:pt x="33122" y="47611"/>
                    </a:cubicBezTo>
                    <a:cubicBezTo>
                      <a:pt x="38759" y="46190"/>
                      <a:pt x="38759" y="46190"/>
                      <a:pt x="38054" y="40505"/>
                    </a:cubicBezTo>
                    <a:cubicBezTo>
                      <a:pt x="40872" y="41927"/>
                      <a:pt x="42987" y="43348"/>
                      <a:pt x="45805" y="44769"/>
                    </a:cubicBezTo>
                    <a:cubicBezTo>
                      <a:pt x="46510" y="45480"/>
                      <a:pt x="47215" y="46190"/>
                      <a:pt x="47215" y="46901"/>
                    </a:cubicBezTo>
                    <a:cubicBezTo>
                      <a:pt x="47215" y="47611"/>
                      <a:pt x="46510" y="48322"/>
                      <a:pt x="45102" y="49032"/>
                    </a:cubicBezTo>
                    <a:cubicBezTo>
                      <a:pt x="40872" y="49743"/>
                      <a:pt x="36645" y="51164"/>
                      <a:pt x="31712" y="51876"/>
                    </a:cubicBezTo>
                    <a:cubicBezTo>
                      <a:pt x="26779" y="51876"/>
                      <a:pt x="26074" y="52586"/>
                      <a:pt x="26074" y="57560"/>
                    </a:cubicBezTo>
                    <a:cubicBezTo>
                      <a:pt x="25370" y="61824"/>
                      <a:pt x="23960" y="64666"/>
                      <a:pt x="20437" y="67509"/>
                    </a:cubicBezTo>
                    <a:cubicBezTo>
                      <a:pt x="19027" y="68219"/>
                      <a:pt x="18322" y="68931"/>
                      <a:pt x="16913" y="66798"/>
                    </a:cubicBezTo>
                    <a:cubicBezTo>
                      <a:pt x="15503" y="63956"/>
                      <a:pt x="14799" y="61114"/>
                      <a:pt x="16913" y="57560"/>
                    </a:cubicBezTo>
                    <a:cubicBezTo>
                      <a:pt x="17617" y="56849"/>
                      <a:pt x="18322" y="56139"/>
                      <a:pt x="19027" y="5400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3" name="Freeform 33"/>
              <p:cNvSpPr/>
              <p:nvPr/>
            </p:nvSpPr>
            <p:spPr>
              <a:xfrm>
                <a:off x="6212363" y="572480"/>
                <a:ext cx="43959" cy="33592"/>
              </a:xfrm>
              <a:custGeom>
                <a:avLst/>
                <a:gdLst/>
                <a:ahLst/>
                <a:cxnLst/>
                <a:rect l="l" t="t" r="r" b="b"/>
                <a:pathLst>
                  <a:path w="43959" h="33592">
                    <a:moveTo>
                      <a:pt x="0" y="27874"/>
                    </a:moveTo>
                    <a:cubicBezTo>
                      <a:pt x="0" y="17868"/>
                      <a:pt x="0" y="17868"/>
                      <a:pt x="8508" y="15724"/>
                    </a:cubicBezTo>
                    <a:cubicBezTo>
                      <a:pt x="13471" y="14294"/>
                      <a:pt x="19144" y="13580"/>
                      <a:pt x="24107" y="12150"/>
                    </a:cubicBezTo>
                    <a:cubicBezTo>
                      <a:pt x="25524" y="12150"/>
                      <a:pt x="26233" y="11435"/>
                      <a:pt x="28360" y="10721"/>
                    </a:cubicBezTo>
                    <a:cubicBezTo>
                      <a:pt x="19144" y="9291"/>
                      <a:pt x="10635" y="7863"/>
                      <a:pt x="2127" y="7148"/>
                    </a:cubicBezTo>
                    <a:cubicBezTo>
                      <a:pt x="2836" y="4289"/>
                      <a:pt x="2836" y="2144"/>
                      <a:pt x="3545" y="0"/>
                    </a:cubicBezTo>
                    <a:cubicBezTo>
                      <a:pt x="17017" y="1430"/>
                      <a:pt x="29779" y="3574"/>
                      <a:pt x="43959" y="5718"/>
                    </a:cubicBezTo>
                    <a:cubicBezTo>
                      <a:pt x="43250" y="8576"/>
                      <a:pt x="42541" y="11435"/>
                      <a:pt x="41833" y="13580"/>
                    </a:cubicBezTo>
                    <a:cubicBezTo>
                      <a:pt x="41833" y="14294"/>
                      <a:pt x="40414" y="15009"/>
                      <a:pt x="39705" y="15009"/>
                    </a:cubicBezTo>
                    <a:cubicBezTo>
                      <a:pt x="31196" y="17154"/>
                      <a:pt x="22689" y="19298"/>
                      <a:pt x="14181" y="22156"/>
                    </a:cubicBezTo>
                    <a:cubicBezTo>
                      <a:pt x="22689" y="23586"/>
                      <a:pt x="31196" y="25015"/>
                      <a:pt x="40414" y="26445"/>
                    </a:cubicBezTo>
                    <a:cubicBezTo>
                      <a:pt x="40414" y="27874"/>
                      <a:pt x="40414" y="28589"/>
                      <a:pt x="39705" y="30019"/>
                    </a:cubicBezTo>
                    <a:cubicBezTo>
                      <a:pt x="39705" y="30733"/>
                      <a:pt x="39705" y="32163"/>
                      <a:pt x="38995" y="33592"/>
                    </a:cubicBezTo>
                    <a:cubicBezTo>
                      <a:pt x="26233" y="31448"/>
                      <a:pt x="12762" y="30019"/>
                      <a:pt x="0" y="2787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4" name="Freeform 34"/>
              <p:cNvSpPr/>
              <p:nvPr/>
            </p:nvSpPr>
            <p:spPr>
              <a:xfrm>
                <a:off x="6212363" y="646209"/>
                <a:ext cx="43959" cy="34465"/>
              </a:xfrm>
              <a:custGeom>
                <a:avLst/>
                <a:gdLst/>
                <a:ahLst/>
                <a:cxnLst/>
                <a:rect l="l" t="t" r="r" b="b"/>
                <a:pathLst>
                  <a:path w="43959" h="34465">
                    <a:moveTo>
                      <a:pt x="24107" y="10052"/>
                    </a:moveTo>
                    <a:cubicBezTo>
                      <a:pt x="17017" y="11488"/>
                      <a:pt x="9218" y="12206"/>
                      <a:pt x="709" y="13642"/>
                    </a:cubicBezTo>
                    <a:cubicBezTo>
                      <a:pt x="709" y="11488"/>
                      <a:pt x="0" y="9335"/>
                      <a:pt x="0" y="6462"/>
                    </a:cubicBezTo>
                    <a:cubicBezTo>
                      <a:pt x="13471" y="4308"/>
                      <a:pt x="26233" y="2154"/>
                      <a:pt x="38995" y="0"/>
                    </a:cubicBezTo>
                    <a:cubicBezTo>
                      <a:pt x="41833" y="6462"/>
                      <a:pt x="41123" y="8616"/>
                      <a:pt x="36159" y="11488"/>
                    </a:cubicBezTo>
                    <a:cubicBezTo>
                      <a:pt x="29779" y="15796"/>
                      <a:pt x="23397" y="20104"/>
                      <a:pt x="17017" y="25131"/>
                    </a:cubicBezTo>
                    <a:cubicBezTo>
                      <a:pt x="25524" y="23694"/>
                      <a:pt x="34032" y="22258"/>
                      <a:pt x="42541" y="20823"/>
                    </a:cubicBezTo>
                    <a:cubicBezTo>
                      <a:pt x="43250" y="22977"/>
                      <a:pt x="43959" y="25131"/>
                      <a:pt x="43959" y="28002"/>
                    </a:cubicBezTo>
                    <a:cubicBezTo>
                      <a:pt x="30488" y="30157"/>
                      <a:pt x="17725" y="32311"/>
                      <a:pt x="4963" y="34465"/>
                    </a:cubicBezTo>
                    <a:cubicBezTo>
                      <a:pt x="4255" y="33746"/>
                      <a:pt x="4255" y="33746"/>
                      <a:pt x="4255" y="33746"/>
                    </a:cubicBezTo>
                    <a:cubicBezTo>
                      <a:pt x="2127" y="25131"/>
                      <a:pt x="2127" y="25131"/>
                      <a:pt x="9218" y="20104"/>
                    </a:cubicBezTo>
                    <a:cubicBezTo>
                      <a:pt x="14181" y="17233"/>
                      <a:pt x="19853" y="14360"/>
                      <a:pt x="24816" y="10771"/>
                    </a:cubicBezTo>
                    <a:cubicBezTo>
                      <a:pt x="24816" y="10771"/>
                      <a:pt x="24107" y="10052"/>
                      <a:pt x="24107" y="10052"/>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5" name="Freeform 35"/>
              <p:cNvSpPr/>
              <p:nvPr/>
            </p:nvSpPr>
            <p:spPr>
              <a:xfrm>
                <a:off x="6233480" y="493953"/>
                <a:ext cx="48269" cy="43626"/>
              </a:xfrm>
              <a:custGeom>
                <a:avLst/>
                <a:gdLst/>
                <a:ahLst/>
                <a:cxnLst/>
                <a:rect l="l" t="t" r="r" b="b"/>
                <a:pathLst>
                  <a:path w="48269" h="43626">
                    <a:moveTo>
                      <a:pt x="35491" y="43626"/>
                    </a:moveTo>
                    <a:cubicBezTo>
                      <a:pt x="23425" y="37189"/>
                      <a:pt x="12068" y="30753"/>
                      <a:pt x="0" y="25032"/>
                    </a:cubicBezTo>
                    <a:cubicBezTo>
                      <a:pt x="0" y="24317"/>
                      <a:pt x="0" y="23600"/>
                      <a:pt x="0" y="23600"/>
                    </a:cubicBezTo>
                    <a:cubicBezTo>
                      <a:pt x="4260" y="15734"/>
                      <a:pt x="4260" y="15734"/>
                      <a:pt x="13487" y="16449"/>
                    </a:cubicBezTo>
                    <a:cubicBezTo>
                      <a:pt x="19166" y="17164"/>
                      <a:pt x="24844" y="17879"/>
                      <a:pt x="31233" y="17164"/>
                    </a:cubicBezTo>
                    <a:cubicBezTo>
                      <a:pt x="24135" y="13589"/>
                      <a:pt x="17036" y="10013"/>
                      <a:pt x="9228" y="6436"/>
                    </a:cubicBezTo>
                    <a:cubicBezTo>
                      <a:pt x="10648" y="3576"/>
                      <a:pt x="11358" y="2145"/>
                      <a:pt x="12777" y="0"/>
                    </a:cubicBezTo>
                    <a:cubicBezTo>
                      <a:pt x="24844" y="5721"/>
                      <a:pt x="36911" y="12158"/>
                      <a:pt x="48269" y="18594"/>
                    </a:cubicBezTo>
                    <a:cubicBezTo>
                      <a:pt x="48269" y="19310"/>
                      <a:pt x="48269" y="19310"/>
                      <a:pt x="48269" y="20025"/>
                    </a:cubicBezTo>
                    <a:cubicBezTo>
                      <a:pt x="46139" y="25032"/>
                      <a:pt x="42591" y="27177"/>
                      <a:pt x="36201" y="25747"/>
                    </a:cubicBezTo>
                    <a:cubicBezTo>
                      <a:pt x="31233" y="24317"/>
                      <a:pt x="25554" y="24317"/>
                      <a:pt x="19876" y="23600"/>
                    </a:cubicBezTo>
                    <a:cubicBezTo>
                      <a:pt x="18456" y="23600"/>
                      <a:pt x="17746" y="23600"/>
                      <a:pt x="15616" y="25032"/>
                    </a:cubicBezTo>
                    <a:cubicBezTo>
                      <a:pt x="23425" y="28607"/>
                      <a:pt x="31233" y="32898"/>
                      <a:pt x="39041" y="37189"/>
                    </a:cubicBezTo>
                    <a:cubicBezTo>
                      <a:pt x="37621" y="39334"/>
                      <a:pt x="36911" y="41481"/>
                      <a:pt x="35491" y="4362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6" name="Freeform 36"/>
              <p:cNvSpPr/>
              <p:nvPr/>
            </p:nvSpPr>
            <p:spPr>
              <a:xfrm>
                <a:off x="6651956" y="502678"/>
                <a:ext cx="48269" cy="42318"/>
              </a:xfrm>
              <a:custGeom>
                <a:avLst/>
                <a:gdLst/>
                <a:ahLst/>
                <a:cxnLst/>
                <a:rect l="l" t="t" r="r" b="b"/>
                <a:pathLst>
                  <a:path w="48269" h="42318">
                    <a:moveTo>
                      <a:pt x="22715" y="29407"/>
                    </a:moveTo>
                    <a:cubicBezTo>
                      <a:pt x="29813" y="25822"/>
                      <a:pt x="36911" y="22235"/>
                      <a:pt x="44719" y="18649"/>
                    </a:cubicBezTo>
                    <a:cubicBezTo>
                      <a:pt x="46139" y="20800"/>
                      <a:pt x="46849" y="22953"/>
                      <a:pt x="48269" y="25104"/>
                    </a:cubicBezTo>
                    <a:cubicBezTo>
                      <a:pt x="35491" y="31560"/>
                      <a:pt x="23425" y="37297"/>
                      <a:pt x="12068" y="42318"/>
                    </a:cubicBezTo>
                    <a:cubicBezTo>
                      <a:pt x="11358" y="42318"/>
                      <a:pt x="11358" y="42318"/>
                      <a:pt x="10648" y="42318"/>
                    </a:cubicBezTo>
                    <a:cubicBezTo>
                      <a:pt x="7808" y="34428"/>
                      <a:pt x="7808" y="34428"/>
                      <a:pt x="13487" y="27973"/>
                    </a:cubicBezTo>
                    <a:cubicBezTo>
                      <a:pt x="18456" y="22953"/>
                      <a:pt x="22715" y="18649"/>
                      <a:pt x="26974" y="13628"/>
                    </a:cubicBezTo>
                    <a:cubicBezTo>
                      <a:pt x="26974" y="13628"/>
                      <a:pt x="26264" y="12911"/>
                      <a:pt x="26264" y="12911"/>
                    </a:cubicBezTo>
                    <a:cubicBezTo>
                      <a:pt x="22715" y="14345"/>
                      <a:pt x="19166" y="15780"/>
                      <a:pt x="15616" y="17931"/>
                    </a:cubicBezTo>
                    <a:cubicBezTo>
                      <a:pt x="13487" y="18649"/>
                      <a:pt x="10648" y="20083"/>
                      <a:pt x="7808" y="21518"/>
                    </a:cubicBezTo>
                    <a:cubicBezTo>
                      <a:pt x="2130" y="24387"/>
                      <a:pt x="2130" y="24387"/>
                      <a:pt x="0" y="17214"/>
                    </a:cubicBezTo>
                    <a:cubicBezTo>
                      <a:pt x="11358" y="11476"/>
                      <a:pt x="23425" y="5738"/>
                      <a:pt x="36201" y="0"/>
                    </a:cubicBezTo>
                    <a:cubicBezTo>
                      <a:pt x="37621" y="2151"/>
                      <a:pt x="39041" y="4304"/>
                      <a:pt x="39751" y="7173"/>
                    </a:cubicBezTo>
                    <a:cubicBezTo>
                      <a:pt x="39751" y="7889"/>
                      <a:pt x="39751" y="9324"/>
                      <a:pt x="39041" y="10759"/>
                    </a:cubicBezTo>
                    <a:cubicBezTo>
                      <a:pt x="34073" y="15780"/>
                      <a:pt x="29813" y="20083"/>
                      <a:pt x="25554" y="25104"/>
                    </a:cubicBezTo>
                    <a:cubicBezTo>
                      <a:pt x="24135" y="26538"/>
                      <a:pt x="23425" y="27973"/>
                      <a:pt x="22005" y="28691"/>
                    </a:cubicBezTo>
                    <a:cubicBezTo>
                      <a:pt x="22715" y="29407"/>
                      <a:pt x="22715" y="29407"/>
                      <a:pt x="22715" y="2940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7" name="Freeform 37"/>
              <p:cNvSpPr/>
              <p:nvPr/>
            </p:nvSpPr>
            <p:spPr>
              <a:xfrm>
                <a:off x="6578690" y="409317"/>
                <a:ext cx="46545" cy="49298"/>
              </a:xfrm>
              <a:custGeom>
                <a:avLst/>
                <a:gdLst/>
                <a:ahLst/>
                <a:cxnLst/>
                <a:rect l="l" t="t" r="r" b="b"/>
                <a:pathLst>
                  <a:path w="46545" h="49298">
                    <a:moveTo>
                      <a:pt x="26798" y="31436"/>
                    </a:moveTo>
                    <a:cubicBezTo>
                      <a:pt x="31030" y="25721"/>
                      <a:pt x="35966" y="19290"/>
                      <a:pt x="40903" y="12146"/>
                    </a:cubicBezTo>
                    <a:cubicBezTo>
                      <a:pt x="42314" y="13575"/>
                      <a:pt x="44430" y="15004"/>
                      <a:pt x="46545" y="16433"/>
                    </a:cubicBezTo>
                    <a:cubicBezTo>
                      <a:pt x="38787" y="27864"/>
                      <a:pt x="31030" y="38581"/>
                      <a:pt x="23273" y="49298"/>
                    </a:cubicBezTo>
                    <a:cubicBezTo>
                      <a:pt x="16220" y="46440"/>
                      <a:pt x="15516" y="45011"/>
                      <a:pt x="16925" y="37866"/>
                    </a:cubicBezTo>
                    <a:cubicBezTo>
                      <a:pt x="19041" y="32151"/>
                      <a:pt x="20452" y="25721"/>
                      <a:pt x="21862" y="20005"/>
                    </a:cubicBezTo>
                    <a:cubicBezTo>
                      <a:pt x="21862" y="18576"/>
                      <a:pt x="21862" y="17861"/>
                      <a:pt x="22568" y="16433"/>
                    </a:cubicBezTo>
                    <a:cubicBezTo>
                      <a:pt x="21862" y="16433"/>
                      <a:pt x="21862" y="16433"/>
                      <a:pt x="21157" y="16433"/>
                    </a:cubicBezTo>
                    <a:cubicBezTo>
                      <a:pt x="16220" y="22863"/>
                      <a:pt x="11284" y="30008"/>
                      <a:pt x="6347" y="37153"/>
                    </a:cubicBezTo>
                    <a:cubicBezTo>
                      <a:pt x="4232" y="35723"/>
                      <a:pt x="2821" y="34294"/>
                      <a:pt x="0" y="32865"/>
                    </a:cubicBezTo>
                    <a:cubicBezTo>
                      <a:pt x="8463" y="22149"/>
                      <a:pt x="15516" y="11431"/>
                      <a:pt x="23978" y="0"/>
                    </a:cubicBezTo>
                    <a:cubicBezTo>
                      <a:pt x="26093" y="1429"/>
                      <a:pt x="27504" y="2858"/>
                      <a:pt x="29619" y="4286"/>
                    </a:cubicBezTo>
                    <a:cubicBezTo>
                      <a:pt x="31735" y="5001"/>
                      <a:pt x="31735" y="6430"/>
                      <a:pt x="31030" y="8574"/>
                    </a:cubicBezTo>
                    <a:cubicBezTo>
                      <a:pt x="29619" y="15004"/>
                      <a:pt x="28209" y="21434"/>
                      <a:pt x="26093" y="28579"/>
                    </a:cubicBezTo>
                    <a:cubicBezTo>
                      <a:pt x="26093" y="29293"/>
                      <a:pt x="26093" y="30008"/>
                      <a:pt x="26093" y="31436"/>
                    </a:cubicBezTo>
                    <a:cubicBezTo>
                      <a:pt x="26093" y="31436"/>
                      <a:pt x="26798" y="31436"/>
                      <a:pt x="26798" y="3143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8" name="Freeform 38"/>
              <p:cNvSpPr/>
              <p:nvPr/>
            </p:nvSpPr>
            <p:spPr>
              <a:xfrm>
                <a:off x="6676952" y="616979"/>
                <a:ext cx="42235" cy="27921"/>
              </a:xfrm>
              <a:custGeom>
                <a:avLst/>
                <a:gdLst/>
                <a:ahLst/>
                <a:cxnLst/>
                <a:rect l="l" t="t" r="r" b="b"/>
                <a:pathLst>
                  <a:path w="42235" h="27921">
                    <a:moveTo>
                      <a:pt x="21118" y="20762"/>
                    </a:moveTo>
                    <a:cubicBezTo>
                      <a:pt x="13374" y="22193"/>
                      <a:pt x="7743" y="24341"/>
                      <a:pt x="1408" y="25773"/>
                    </a:cubicBezTo>
                    <a:cubicBezTo>
                      <a:pt x="0" y="18614"/>
                      <a:pt x="1408" y="16467"/>
                      <a:pt x="7040" y="15751"/>
                    </a:cubicBezTo>
                    <a:cubicBezTo>
                      <a:pt x="9150" y="15751"/>
                      <a:pt x="10559" y="15034"/>
                      <a:pt x="12671" y="15034"/>
                    </a:cubicBezTo>
                    <a:cubicBezTo>
                      <a:pt x="16190" y="13603"/>
                      <a:pt x="16894" y="12887"/>
                      <a:pt x="16190" y="7875"/>
                    </a:cubicBezTo>
                    <a:cubicBezTo>
                      <a:pt x="11262" y="7875"/>
                      <a:pt x="7040" y="7875"/>
                      <a:pt x="1408" y="7875"/>
                    </a:cubicBezTo>
                    <a:cubicBezTo>
                      <a:pt x="1408" y="5011"/>
                      <a:pt x="1408" y="2864"/>
                      <a:pt x="1408" y="0"/>
                    </a:cubicBezTo>
                    <a:cubicBezTo>
                      <a:pt x="14783" y="0"/>
                      <a:pt x="28157" y="0"/>
                      <a:pt x="41532" y="0"/>
                    </a:cubicBezTo>
                    <a:cubicBezTo>
                      <a:pt x="41532" y="6443"/>
                      <a:pt x="42235" y="12170"/>
                      <a:pt x="41532" y="17898"/>
                    </a:cubicBezTo>
                    <a:cubicBezTo>
                      <a:pt x="40123" y="25057"/>
                      <a:pt x="28157" y="27921"/>
                      <a:pt x="21821" y="22193"/>
                    </a:cubicBezTo>
                    <a:cubicBezTo>
                      <a:pt x="21118" y="21478"/>
                      <a:pt x="20414" y="20046"/>
                      <a:pt x="21118" y="20762"/>
                    </a:cubicBezTo>
                    <a:close/>
                    <a:moveTo>
                      <a:pt x="29564" y="16467"/>
                    </a:moveTo>
                    <a:cubicBezTo>
                      <a:pt x="32380" y="16467"/>
                      <a:pt x="33788" y="15034"/>
                      <a:pt x="34492" y="11455"/>
                    </a:cubicBezTo>
                    <a:cubicBezTo>
                      <a:pt x="35196" y="7875"/>
                      <a:pt x="32380" y="8592"/>
                      <a:pt x="30268" y="8592"/>
                    </a:cubicBezTo>
                    <a:cubicBezTo>
                      <a:pt x="28861" y="8592"/>
                      <a:pt x="28157" y="8592"/>
                      <a:pt x="26749" y="8592"/>
                    </a:cubicBezTo>
                    <a:cubicBezTo>
                      <a:pt x="23933" y="7875"/>
                      <a:pt x="23230" y="9307"/>
                      <a:pt x="23933" y="12170"/>
                    </a:cubicBezTo>
                    <a:cubicBezTo>
                      <a:pt x="24637" y="15034"/>
                      <a:pt x="26045" y="16467"/>
                      <a:pt x="29564" y="1646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9" name="Freeform 39"/>
              <p:cNvSpPr/>
              <p:nvPr/>
            </p:nvSpPr>
            <p:spPr>
              <a:xfrm>
                <a:off x="6305453" y="411498"/>
                <a:ext cx="44390" cy="46245"/>
              </a:xfrm>
              <a:custGeom>
                <a:avLst/>
                <a:gdLst/>
                <a:ahLst/>
                <a:cxnLst/>
                <a:rect l="l" t="t" r="r" b="b"/>
                <a:pathLst>
                  <a:path w="44390" h="46245">
                    <a:moveTo>
                      <a:pt x="0" y="13518"/>
                    </a:moveTo>
                    <a:cubicBezTo>
                      <a:pt x="4933" y="9961"/>
                      <a:pt x="8456" y="6403"/>
                      <a:pt x="13387" y="3557"/>
                    </a:cubicBezTo>
                    <a:cubicBezTo>
                      <a:pt x="19025" y="0"/>
                      <a:pt x="27479" y="5692"/>
                      <a:pt x="28184" y="12805"/>
                    </a:cubicBezTo>
                    <a:cubicBezTo>
                      <a:pt x="28184" y="14940"/>
                      <a:pt x="28184" y="17075"/>
                      <a:pt x="28184" y="18498"/>
                    </a:cubicBezTo>
                    <a:cubicBezTo>
                      <a:pt x="33821" y="22766"/>
                      <a:pt x="38753" y="26323"/>
                      <a:pt x="44390" y="30592"/>
                    </a:cubicBezTo>
                    <a:cubicBezTo>
                      <a:pt x="41572" y="32727"/>
                      <a:pt x="39458" y="34149"/>
                      <a:pt x="37344" y="35573"/>
                    </a:cubicBezTo>
                    <a:cubicBezTo>
                      <a:pt x="34525" y="33438"/>
                      <a:pt x="32412" y="31304"/>
                      <a:pt x="29594" y="29169"/>
                    </a:cubicBezTo>
                    <a:cubicBezTo>
                      <a:pt x="26775" y="26323"/>
                      <a:pt x="24661" y="25612"/>
                      <a:pt x="21138" y="29169"/>
                    </a:cubicBezTo>
                    <a:cubicBezTo>
                      <a:pt x="23956" y="33438"/>
                      <a:pt x="26775" y="36995"/>
                      <a:pt x="29594" y="41264"/>
                    </a:cubicBezTo>
                    <a:cubicBezTo>
                      <a:pt x="27479" y="42687"/>
                      <a:pt x="26071" y="44110"/>
                      <a:pt x="23956" y="46245"/>
                    </a:cubicBezTo>
                    <a:cubicBezTo>
                      <a:pt x="16206" y="35573"/>
                      <a:pt x="8456" y="24901"/>
                      <a:pt x="0" y="13518"/>
                    </a:cubicBezTo>
                    <a:close/>
                    <a:moveTo>
                      <a:pt x="10569" y="13518"/>
                    </a:moveTo>
                    <a:cubicBezTo>
                      <a:pt x="12683" y="17075"/>
                      <a:pt x="14797" y="19920"/>
                      <a:pt x="17615" y="23477"/>
                    </a:cubicBezTo>
                    <a:cubicBezTo>
                      <a:pt x="19025" y="20632"/>
                      <a:pt x="21138" y="18498"/>
                      <a:pt x="21138" y="16363"/>
                    </a:cubicBezTo>
                    <a:cubicBezTo>
                      <a:pt x="21138" y="14940"/>
                      <a:pt x="19025" y="12094"/>
                      <a:pt x="17615" y="12094"/>
                    </a:cubicBezTo>
                    <a:cubicBezTo>
                      <a:pt x="15502" y="11383"/>
                      <a:pt x="13387" y="12805"/>
                      <a:pt x="10569" y="1351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0" name="Freeform 40"/>
              <p:cNvSpPr/>
              <p:nvPr/>
            </p:nvSpPr>
            <p:spPr>
              <a:xfrm>
                <a:off x="6611013" y="435493"/>
                <a:ext cx="40510" cy="43626"/>
              </a:xfrm>
              <a:custGeom>
                <a:avLst/>
                <a:gdLst/>
                <a:ahLst/>
                <a:cxnLst/>
                <a:rect l="l" t="t" r="r" b="b"/>
                <a:pathLst>
                  <a:path w="40510" h="43626">
                    <a:moveTo>
                      <a:pt x="13504" y="35044"/>
                    </a:moveTo>
                    <a:cubicBezTo>
                      <a:pt x="15636" y="32898"/>
                      <a:pt x="17769" y="31468"/>
                      <a:pt x="19190" y="29322"/>
                    </a:cubicBezTo>
                    <a:cubicBezTo>
                      <a:pt x="18479" y="28607"/>
                      <a:pt x="17769" y="27177"/>
                      <a:pt x="17057" y="26462"/>
                    </a:cubicBezTo>
                    <a:cubicBezTo>
                      <a:pt x="18479" y="25032"/>
                      <a:pt x="20611" y="22885"/>
                      <a:pt x="22743" y="21455"/>
                    </a:cubicBezTo>
                    <a:cubicBezTo>
                      <a:pt x="24875" y="23600"/>
                      <a:pt x="27008" y="26462"/>
                      <a:pt x="30561" y="30038"/>
                    </a:cubicBezTo>
                    <a:cubicBezTo>
                      <a:pt x="26297" y="34328"/>
                      <a:pt x="21322" y="38619"/>
                      <a:pt x="16346" y="43626"/>
                    </a:cubicBezTo>
                    <a:cubicBezTo>
                      <a:pt x="15636" y="43626"/>
                      <a:pt x="14214" y="43626"/>
                      <a:pt x="13504" y="43626"/>
                    </a:cubicBezTo>
                    <a:cubicBezTo>
                      <a:pt x="7107" y="40051"/>
                      <a:pt x="1421" y="35759"/>
                      <a:pt x="0" y="27892"/>
                    </a:cubicBezTo>
                    <a:cubicBezTo>
                      <a:pt x="0" y="25747"/>
                      <a:pt x="0" y="23600"/>
                      <a:pt x="711" y="22170"/>
                    </a:cubicBezTo>
                    <a:cubicBezTo>
                      <a:pt x="3553" y="7866"/>
                      <a:pt x="20611" y="0"/>
                      <a:pt x="31271" y="7151"/>
                    </a:cubicBezTo>
                    <a:cubicBezTo>
                      <a:pt x="35536" y="9298"/>
                      <a:pt x="38379" y="12873"/>
                      <a:pt x="40510" y="17879"/>
                    </a:cubicBezTo>
                    <a:cubicBezTo>
                      <a:pt x="38379" y="19310"/>
                      <a:pt x="36247" y="20025"/>
                      <a:pt x="34115" y="21455"/>
                    </a:cubicBezTo>
                    <a:cubicBezTo>
                      <a:pt x="31271" y="16449"/>
                      <a:pt x="27008" y="10728"/>
                      <a:pt x="19900" y="12873"/>
                    </a:cubicBezTo>
                    <a:cubicBezTo>
                      <a:pt x="14214" y="14304"/>
                      <a:pt x="10660" y="18594"/>
                      <a:pt x="9239" y="24317"/>
                    </a:cubicBezTo>
                    <a:cubicBezTo>
                      <a:pt x="7818" y="28607"/>
                      <a:pt x="9239" y="32898"/>
                      <a:pt x="13504" y="3504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1" name="Freeform 41"/>
              <p:cNvSpPr/>
              <p:nvPr/>
            </p:nvSpPr>
            <p:spPr>
              <a:xfrm>
                <a:off x="6220982" y="678493"/>
                <a:ext cx="45683" cy="31847"/>
              </a:xfrm>
              <a:custGeom>
                <a:avLst/>
                <a:gdLst/>
                <a:ahLst/>
                <a:cxnLst/>
                <a:rect l="l" t="t" r="r" b="b"/>
                <a:pathLst>
                  <a:path w="45683" h="31847">
                    <a:moveTo>
                      <a:pt x="4920" y="31847"/>
                    </a:moveTo>
                    <a:cubicBezTo>
                      <a:pt x="4216" y="31847"/>
                      <a:pt x="4216" y="31139"/>
                      <a:pt x="4216" y="31139"/>
                    </a:cubicBezTo>
                    <a:cubicBezTo>
                      <a:pt x="0" y="21939"/>
                      <a:pt x="0" y="21939"/>
                      <a:pt x="8434" y="16985"/>
                    </a:cubicBezTo>
                    <a:cubicBezTo>
                      <a:pt x="17570" y="11323"/>
                      <a:pt x="26005" y="5662"/>
                      <a:pt x="35141" y="0"/>
                    </a:cubicBezTo>
                    <a:cubicBezTo>
                      <a:pt x="35141" y="0"/>
                      <a:pt x="35843" y="0"/>
                      <a:pt x="36547" y="0"/>
                    </a:cubicBezTo>
                    <a:cubicBezTo>
                      <a:pt x="37249" y="2831"/>
                      <a:pt x="37951" y="4954"/>
                      <a:pt x="38655" y="7785"/>
                    </a:cubicBezTo>
                    <a:cubicBezTo>
                      <a:pt x="35843" y="9200"/>
                      <a:pt x="33735" y="11323"/>
                      <a:pt x="30924" y="12739"/>
                    </a:cubicBezTo>
                    <a:cubicBezTo>
                      <a:pt x="31627" y="15570"/>
                      <a:pt x="32329" y="19816"/>
                      <a:pt x="34437" y="21232"/>
                    </a:cubicBezTo>
                    <a:cubicBezTo>
                      <a:pt x="35843" y="21939"/>
                      <a:pt x="40061" y="21232"/>
                      <a:pt x="42871" y="20523"/>
                    </a:cubicBezTo>
                    <a:cubicBezTo>
                      <a:pt x="43575" y="23354"/>
                      <a:pt x="44980" y="25477"/>
                      <a:pt x="45683" y="28308"/>
                    </a:cubicBezTo>
                    <a:cubicBezTo>
                      <a:pt x="31627" y="29724"/>
                      <a:pt x="18273" y="31139"/>
                      <a:pt x="4920" y="31847"/>
                    </a:cubicBezTo>
                    <a:close/>
                    <a:moveTo>
                      <a:pt x="23896" y="16278"/>
                    </a:moveTo>
                    <a:cubicBezTo>
                      <a:pt x="18976" y="19108"/>
                      <a:pt x="15462" y="21232"/>
                      <a:pt x="11245" y="24063"/>
                    </a:cubicBezTo>
                    <a:cubicBezTo>
                      <a:pt x="11245" y="24063"/>
                      <a:pt x="11245" y="24770"/>
                      <a:pt x="11245" y="24770"/>
                    </a:cubicBezTo>
                    <a:cubicBezTo>
                      <a:pt x="16165" y="24063"/>
                      <a:pt x="21085" y="23354"/>
                      <a:pt x="26005" y="22647"/>
                    </a:cubicBezTo>
                    <a:cubicBezTo>
                      <a:pt x="25301" y="20523"/>
                      <a:pt x="24599" y="19108"/>
                      <a:pt x="23896" y="1627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2" name="Freeform 42"/>
              <p:cNvSpPr/>
              <p:nvPr/>
            </p:nvSpPr>
            <p:spPr>
              <a:xfrm>
                <a:off x="6549815" y="394048"/>
                <a:ext cx="36633" cy="45808"/>
              </a:xfrm>
              <a:custGeom>
                <a:avLst/>
                <a:gdLst/>
                <a:ahLst/>
                <a:cxnLst/>
                <a:rect l="l" t="t" r="r" b="b"/>
                <a:pathLst>
                  <a:path w="36633" h="45808">
                    <a:moveTo>
                      <a:pt x="0" y="32208"/>
                    </a:moveTo>
                    <a:cubicBezTo>
                      <a:pt x="9158" y="21472"/>
                      <a:pt x="17612" y="10737"/>
                      <a:pt x="26770" y="0"/>
                    </a:cubicBezTo>
                    <a:cubicBezTo>
                      <a:pt x="30292" y="2148"/>
                      <a:pt x="33110" y="3579"/>
                      <a:pt x="36633" y="5726"/>
                    </a:cubicBezTo>
                    <a:cubicBezTo>
                      <a:pt x="33110" y="18609"/>
                      <a:pt x="30292" y="32208"/>
                      <a:pt x="26770" y="45808"/>
                    </a:cubicBezTo>
                    <a:cubicBezTo>
                      <a:pt x="20430" y="44376"/>
                      <a:pt x="19021" y="42229"/>
                      <a:pt x="20430" y="35787"/>
                    </a:cubicBezTo>
                    <a:cubicBezTo>
                      <a:pt x="21839" y="31493"/>
                      <a:pt x="18316" y="31493"/>
                      <a:pt x="16203" y="30061"/>
                    </a:cubicBezTo>
                    <a:cubicBezTo>
                      <a:pt x="14089" y="27915"/>
                      <a:pt x="12681" y="28630"/>
                      <a:pt x="11271" y="30777"/>
                    </a:cubicBezTo>
                    <a:cubicBezTo>
                      <a:pt x="9863" y="32925"/>
                      <a:pt x="9158" y="33640"/>
                      <a:pt x="7750" y="35787"/>
                    </a:cubicBezTo>
                    <a:cubicBezTo>
                      <a:pt x="4931" y="34356"/>
                      <a:pt x="2818" y="33640"/>
                      <a:pt x="0" y="32208"/>
                    </a:cubicBezTo>
                    <a:close/>
                    <a:moveTo>
                      <a:pt x="23952" y="25051"/>
                    </a:moveTo>
                    <a:cubicBezTo>
                      <a:pt x="25362" y="20041"/>
                      <a:pt x="26770" y="15747"/>
                      <a:pt x="27475" y="10737"/>
                    </a:cubicBezTo>
                    <a:cubicBezTo>
                      <a:pt x="26770" y="11452"/>
                      <a:pt x="26065" y="11452"/>
                      <a:pt x="25362" y="12168"/>
                    </a:cubicBezTo>
                    <a:cubicBezTo>
                      <a:pt x="23247" y="15030"/>
                      <a:pt x="21134" y="18609"/>
                      <a:pt x="18316" y="22188"/>
                    </a:cubicBezTo>
                    <a:cubicBezTo>
                      <a:pt x="19726" y="22904"/>
                      <a:pt x="21839" y="23619"/>
                      <a:pt x="23952" y="2505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3" name="Freeform 43"/>
              <p:cNvSpPr/>
              <p:nvPr/>
            </p:nvSpPr>
            <p:spPr>
              <a:xfrm>
                <a:off x="6638164" y="470394"/>
                <a:ext cx="45683" cy="42318"/>
              </a:xfrm>
              <a:custGeom>
                <a:avLst/>
                <a:gdLst/>
                <a:ahLst/>
                <a:cxnLst/>
                <a:rect l="l" t="t" r="r" b="b"/>
                <a:pathLst>
                  <a:path w="45683" h="42318">
                    <a:moveTo>
                      <a:pt x="29519" y="0"/>
                    </a:moveTo>
                    <a:cubicBezTo>
                      <a:pt x="30924" y="2869"/>
                      <a:pt x="32329" y="4304"/>
                      <a:pt x="34437" y="7173"/>
                    </a:cubicBezTo>
                    <a:cubicBezTo>
                      <a:pt x="28113" y="10759"/>
                      <a:pt x="22490" y="15062"/>
                      <a:pt x="16165" y="19366"/>
                    </a:cubicBezTo>
                    <a:cubicBezTo>
                      <a:pt x="14056" y="20800"/>
                      <a:pt x="12650" y="22235"/>
                      <a:pt x="10542" y="23669"/>
                    </a:cubicBezTo>
                    <a:cubicBezTo>
                      <a:pt x="9136" y="25822"/>
                      <a:pt x="8434" y="27973"/>
                      <a:pt x="9840" y="30842"/>
                    </a:cubicBezTo>
                    <a:cubicBezTo>
                      <a:pt x="11245" y="32993"/>
                      <a:pt x="14056" y="33711"/>
                      <a:pt x="16165" y="32277"/>
                    </a:cubicBezTo>
                    <a:cubicBezTo>
                      <a:pt x="19679" y="30842"/>
                      <a:pt x="22490" y="28691"/>
                      <a:pt x="25301" y="27255"/>
                    </a:cubicBezTo>
                    <a:cubicBezTo>
                      <a:pt x="30221" y="23669"/>
                      <a:pt x="35141" y="20083"/>
                      <a:pt x="40763" y="16497"/>
                    </a:cubicBezTo>
                    <a:cubicBezTo>
                      <a:pt x="42169" y="19366"/>
                      <a:pt x="43575" y="21518"/>
                      <a:pt x="45683" y="24387"/>
                    </a:cubicBezTo>
                    <a:cubicBezTo>
                      <a:pt x="35843" y="30124"/>
                      <a:pt x="26707" y="35146"/>
                      <a:pt x="17570" y="40166"/>
                    </a:cubicBezTo>
                    <a:cubicBezTo>
                      <a:pt x="12650" y="42318"/>
                      <a:pt x="7730" y="40166"/>
                      <a:pt x="4216" y="35146"/>
                    </a:cubicBezTo>
                    <a:cubicBezTo>
                      <a:pt x="702" y="30124"/>
                      <a:pt x="0" y="25104"/>
                      <a:pt x="3514" y="20800"/>
                    </a:cubicBezTo>
                    <a:cubicBezTo>
                      <a:pt x="4920" y="18649"/>
                      <a:pt x="6326" y="16497"/>
                      <a:pt x="8434" y="15780"/>
                    </a:cubicBezTo>
                    <a:cubicBezTo>
                      <a:pt x="15462" y="10042"/>
                      <a:pt x="22490" y="5738"/>
                      <a:pt x="29519"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4" name="Freeform 44"/>
              <p:cNvSpPr/>
              <p:nvPr/>
            </p:nvSpPr>
            <p:spPr>
              <a:xfrm>
                <a:off x="6220120" y="527545"/>
                <a:ext cx="45251" cy="37083"/>
              </a:xfrm>
              <a:custGeom>
                <a:avLst/>
                <a:gdLst/>
                <a:ahLst/>
                <a:cxnLst/>
                <a:rect l="l" t="t" r="r" b="b"/>
                <a:pathLst>
                  <a:path w="45251" h="37083">
                    <a:moveTo>
                      <a:pt x="6364" y="7845"/>
                    </a:moveTo>
                    <a:cubicBezTo>
                      <a:pt x="7777" y="4279"/>
                      <a:pt x="8485" y="2852"/>
                      <a:pt x="9192" y="0"/>
                    </a:cubicBezTo>
                    <a:cubicBezTo>
                      <a:pt x="14141" y="1426"/>
                      <a:pt x="18383" y="2852"/>
                      <a:pt x="22626" y="4279"/>
                    </a:cubicBezTo>
                    <a:cubicBezTo>
                      <a:pt x="27576" y="6419"/>
                      <a:pt x="33232" y="8557"/>
                      <a:pt x="37474" y="11410"/>
                    </a:cubicBezTo>
                    <a:cubicBezTo>
                      <a:pt x="43838" y="14976"/>
                      <a:pt x="45251" y="20681"/>
                      <a:pt x="43130" y="27812"/>
                    </a:cubicBezTo>
                    <a:cubicBezTo>
                      <a:pt x="40302" y="33518"/>
                      <a:pt x="34646" y="37083"/>
                      <a:pt x="28283" y="34944"/>
                    </a:cubicBezTo>
                    <a:cubicBezTo>
                      <a:pt x="19091" y="32804"/>
                      <a:pt x="9898" y="29238"/>
                      <a:pt x="0" y="26386"/>
                    </a:cubicBezTo>
                    <a:cubicBezTo>
                      <a:pt x="1414" y="23533"/>
                      <a:pt x="2121" y="21394"/>
                      <a:pt x="2828" y="18542"/>
                    </a:cubicBezTo>
                    <a:cubicBezTo>
                      <a:pt x="9192" y="20681"/>
                      <a:pt x="14849" y="22821"/>
                      <a:pt x="21212" y="24959"/>
                    </a:cubicBezTo>
                    <a:cubicBezTo>
                      <a:pt x="24040" y="25673"/>
                      <a:pt x="26868" y="27099"/>
                      <a:pt x="29696" y="27099"/>
                    </a:cubicBezTo>
                    <a:cubicBezTo>
                      <a:pt x="31817" y="27099"/>
                      <a:pt x="34646" y="26386"/>
                      <a:pt x="36060" y="24247"/>
                    </a:cubicBezTo>
                    <a:cubicBezTo>
                      <a:pt x="38181" y="22107"/>
                      <a:pt x="36060" y="19254"/>
                      <a:pt x="33939" y="17828"/>
                    </a:cubicBezTo>
                    <a:cubicBezTo>
                      <a:pt x="31817" y="16402"/>
                      <a:pt x="28989" y="15690"/>
                      <a:pt x="26868" y="14976"/>
                    </a:cubicBezTo>
                    <a:cubicBezTo>
                      <a:pt x="20505" y="12123"/>
                      <a:pt x="13434" y="9983"/>
                      <a:pt x="6364" y="784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5" name="Freeform 45"/>
              <p:cNvSpPr/>
              <p:nvPr/>
            </p:nvSpPr>
            <p:spPr>
              <a:xfrm>
                <a:off x="6675228" y="586441"/>
                <a:ext cx="42666" cy="25740"/>
              </a:xfrm>
              <a:custGeom>
                <a:avLst/>
                <a:gdLst/>
                <a:ahLst/>
                <a:cxnLst/>
                <a:rect l="l" t="t" r="r" b="b"/>
                <a:pathLst>
                  <a:path w="42666" h="25740">
                    <a:moveTo>
                      <a:pt x="17777" y="10725"/>
                    </a:moveTo>
                    <a:cubicBezTo>
                      <a:pt x="14221" y="10725"/>
                      <a:pt x="12089" y="11440"/>
                      <a:pt x="9244" y="11440"/>
                    </a:cubicBezTo>
                    <a:cubicBezTo>
                      <a:pt x="9956" y="16445"/>
                      <a:pt x="9956" y="20735"/>
                      <a:pt x="10667" y="25025"/>
                    </a:cubicBezTo>
                    <a:cubicBezTo>
                      <a:pt x="9956" y="25025"/>
                      <a:pt x="9244" y="25025"/>
                      <a:pt x="8533" y="25025"/>
                    </a:cubicBezTo>
                    <a:cubicBezTo>
                      <a:pt x="2134" y="25740"/>
                      <a:pt x="2134" y="25740"/>
                      <a:pt x="2134" y="19305"/>
                    </a:cubicBezTo>
                    <a:cubicBezTo>
                      <a:pt x="2134" y="15730"/>
                      <a:pt x="1422" y="11440"/>
                      <a:pt x="711" y="7865"/>
                    </a:cubicBezTo>
                    <a:cubicBezTo>
                      <a:pt x="0" y="5720"/>
                      <a:pt x="711" y="4290"/>
                      <a:pt x="2845" y="3575"/>
                    </a:cubicBezTo>
                    <a:cubicBezTo>
                      <a:pt x="15644" y="2145"/>
                      <a:pt x="27733" y="1430"/>
                      <a:pt x="40533" y="0"/>
                    </a:cubicBezTo>
                    <a:cubicBezTo>
                      <a:pt x="41243" y="6435"/>
                      <a:pt x="41954" y="12870"/>
                      <a:pt x="42666" y="20020"/>
                    </a:cubicBezTo>
                    <a:cubicBezTo>
                      <a:pt x="40533" y="20735"/>
                      <a:pt x="37689" y="21450"/>
                      <a:pt x="34844" y="21450"/>
                    </a:cubicBezTo>
                    <a:cubicBezTo>
                      <a:pt x="34844" y="17875"/>
                      <a:pt x="34133" y="15015"/>
                      <a:pt x="34133" y="12155"/>
                    </a:cubicBezTo>
                    <a:cubicBezTo>
                      <a:pt x="34133" y="9295"/>
                      <a:pt x="32710" y="8580"/>
                      <a:pt x="29867" y="9295"/>
                    </a:cubicBezTo>
                    <a:cubicBezTo>
                      <a:pt x="27733" y="9295"/>
                      <a:pt x="25599" y="9295"/>
                      <a:pt x="26311" y="12870"/>
                    </a:cubicBezTo>
                    <a:cubicBezTo>
                      <a:pt x="26311" y="14300"/>
                      <a:pt x="27022" y="16445"/>
                      <a:pt x="27022" y="18590"/>
                    </a:cubicBezTo>
                    <a:cubicBezTo>
                      <a:pt x="27022" y="20735"/>
                      <a:pt x="26311" y="22165"/>
                      <a:pt x="24177" y="22165"/>
                    </a:cubicBezTo>
                    <a:cubicBezTo>
                      <a:pt x="22045" y="22165"/>
                      <a:pt x="18489" y="23595"/>
                      <a:pt x="18489" y="19305"/>
                    </a:cubicBezTo>
                    <a:cubicBezTo>
                      <a:pt x="18489" y="16445"/>
                      <a:pt x="17777" y="14300"/>
                      <a:pt x="17777" y="1072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6" name="Freeform 46"/>
              <p:cNvSpPr/>
              <p:nvPr/>
            </p:nvSpPr>
            <p:spPr>
              <a:xfrm>
                <a:off x="6492064" y="370053"/>
                <a:ext cx="26720" cy="44063"/>
              </a:xfrm>
              <a:custGeom>
                <a:avLst/>
                <a:gdLst/>
                <a:ahLst/>
                <a:cxnLst/>
                <a:rect l="l" t="t" r="r" b="b"/>
                <a:pathLst>
                  <a:path w="26720" h="44063">
                    <a:moveTo>
                      <a:pt x="26720" y="3553"/>
                    </a:moveTo>
                    <a:cubicBezTo>
                      <a:pt x="26017" y="7107"/>
                      <a:pt x="26017" y="9239"/>
                      <a:pt x="25314" y="12082"/>
                    </a:cubicBezTo>
                    <a:cubicBezTo>
                      <a:pt x="21095" y="11372"/>
                      <a:pt x="17579" y="10660"/>
                      <a:pt x="13360" y="9949"/>
                    </a:cubicBezTo>
                    <a:cubicBezTo>
                      <a:pt x="12657" y="12082"/>
                      <a:pt x="11953" y="14925"/>
                      <a:pt x="11953" y="17056"/>
                    </a:cubicBezTo>
                    <a:cubicBezTo>
                      <a:pt x="15470" y="17767"/>
                      <a:pt x="18985" y="18479"/>
                      <a:pt x="23204" y="19900"/>
                    </a:cubicBezTo>
                    <a:cubicBezTo>
                      <a:pt x="23204" y="22032"/>
                      <a:pt x="22501" y="24874"/>
                      <a:pt x="22501" y="27716"/>
                    </a:cubicBezTo>
                    <a:cubicBezTo>
                      <a:pt x="18282" y="27007"/>
                      <a:pt x="14766" y="26295"/>
                      <a:pt x="10547" y="25585"/>
                    </a:cubicBezTo>
                    <a:cubicBezTo>
                      <a:pt x="9844" y="28428"/>
                      <a:pt x="9141" y="30560"/>
                      <a:pt x="9141" y="33402"/>
                    </a:cubicBezTo>
                    <a:cubicBezTo>
                      <a:pt x="11953" y="34113"/>
                      <a:pt x="14766" y="34823"/>
                      <a:pt x="17579" y="35535"/>
                    </a:cubicBezTo>
                    <a:cubicBezTo>
                      <a:pt x="22501" y="36246"/>
                      <a:pt x="22501" y="36246"/>
                      <a:pt x="21095" y="41220"/>
                    </a:cubicBezTo>
                    <a:cubicBezTo>
                      <a:pt x="21095" y="42642"/>
                      <a:pt x="20391" y="43353"/>
                      <a:pt x="20391" y="44063"/>
                    </a:cubicBezTo>
                    <a:cubicBezTo>
                      <a:pt x="13360" y="42642"/>
                      <a:pt x="7032" y="41930"/>
                      <a:pt x="0" y="40509"/>
                    </a:cubicBezTo>
                    <a:cubicBezTo>
                      <a:pt x="704" y="31981"/>
                      <a:pt x="2109" y="24163"/>
                      <a:pt x="3515" y="16346"/>
                    </a:cubicBezTo>
                    <a:cubicBezTo>
                      <a:pt x="4219" y="12082"/>
                      <a:pt x="4923" y="7818"/>
                      <a:pt x="5625" y="3553"/>
                    </a:cubicBezTo>
                    <a:cubicBezTo>
                      <a:pt x="6328" y="1421"/>
                      <a:pt x="7032" y="0"/>
                      <a:pt x="9844" y="711"/>
                    </a:cubicBezTo>
                    <a:cubicBezTo>
                      <a:pt x="14766" y="2132"/>
                      <a:pt x="20391" y="2842"/>
                      <a:pt x="26720" y="3553"/>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7" name="Freeform 47"/>
              <p:cNvSpPr/>
              <p:nvPr/>
            </p:nvSpPr>
            <p:spPr>
              <a:xfrm>
                <a:off x="6282180" y="431130"/>
                <a:ext cx="43097" cy="44500"/>
              </a:xfrm>
              <a:custGeom>
                <a:avLst/>
                <a:gdLst/>
                <a:ahLst/>
                <a:cxnLst/>
                <a:rect l="l" t="t" r="r" b="b"/>
                <a:pathLst>
                  <a:path w="43097" h="44500">
                    <a:moveTo>
                      <a:pt x="25434" y="12918"/>
                    </a:moveTo>
                    <a:cubicBezTo>
                      <a:pt x="27554" y="14355"/>
                      <a:pt x="28967" y="16507"/>
                      <a:pt x="31086" y="18661"/>
                    </a:cubicBezTo>
                    <a:cubicBezTo>
                      <a:pt x="29674" y="20096"/>
                      <a:pt x="27554" y="22249"/>
                      <a:pt x="25434" y="23686"/>
                    </a:cubicBezTo>
                    <a:cubicBezTo>
                      <a:pt x="22609" y="25838"/>
                      <a:pt x="23315" y="27991"/>
                      <a:pt x="25434" y="30145"/>
                    </a:cubicBezTo>
                    <a:cubicBezTo>
                      <a:pt x="26848" y="30862"/>
                      <a:pt x="27554" y="31580"/>
                      <a:pt x="28967" y="33015"/>
                    </a:cubicBezTo>
                    <a:cubicBezTo>
                      <a:pt x="31793" y="29427"/>
                      <a:pt x="34619" y="26556"/>
                      <a:pt x="37445" y="23686"/>
                    </a:cubicBezTo>
                    <a:cubicBezTo>
                      <a:pt x="39564" y="25838"/>
                      <a:pt x="41684" y="27991"/>
                      <a:pt x="43097" y="29427"/>
                    </a:cubicBezTo>
                    <a:cubicBezTo>
                      <a:pt x="38152" y="34451"/>
                      <a:pt x="33205" y="39475"/>
                      <a:pt x="28260" y="44500"/>
                    </a:cubicBezTo>
                    <a:cubicBezTo>
                      <a:pt x="18369" y="34451"/>
                      <a:pt x="9891" y="24403"/>
                      <a:pt x="0" y="14355"/>
                    </a:cubicBezTo>
                    <a:cubicBezTo>
                      <a:pt x="4945" y="10048"/>
                      <a:pt x="9891" y="5024"/>
                      <a:pt x="14836" y="0"/>
                    </a:cubicBezTo>
                    <a:cubicBezTo>
                      <a:pt x="16956" y="2153"/>
                      <a:pt x="18369" y="4307"/>
                      <a:pt x="20489" y="6459"/>
                    </a:cubicBezTo>
                    <a:cubicBezTo>
                      <a:pt x="17663" y="9331"/>
                      <a:pt x="14836" y="11483"/>
                      <a:pt x="10598" y="15072"/>
                    </a:cubicBezTo>
                    <a:cubicBezTo>
                      <a:pt x="13424" y="17225"/>
                      <a:pt x="15544" y="17943"/>
                      <a:pt x="17663" y="20096"/>
                    </a:cubicBezTo>
                    <a:cubicBezTo>
                      <a:pt x="19783" y="17943"/>
                      <a:pt x="22609" y="15072"/>
                      <a:pt x="25434" y="1291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8" name="Freeform 48"/>
              <p:cNvSpPr/>
              <p:nvPr/>
            </p:nvSpPr>
            <p:spPr>
              <a:xfrm>
                <a:off x="6464913" y="367872"/>
                <a:ext cx="26289" cy="41445"/>
              </a:xfrm>
              <a:custGeom>
                <a:avLst/>
                <a:gdLst/>
                <a:ahLst/>
                <a:cxnLst/>
                <a:rect l="l" t="t" r="r" b="b"/>
                <a:pathLst>
                  <a:path w="26289" h="41445">
                    <a:moveTo>
                      <a:pt x="9237" y="27868"/>
                    </a:moveTo>
                    <a:cubicBezTo>
                      <a:pt x="8527" y="32870"/>
                      <a:pt x="8527" y="36443"/>
                      <a:pt x="7816" y="41445"/>
                    </a:cubicBezTo>
                    <a:cubicBezTo>
                      <a:pt x="4973" y="41445"/>
                      <a:pt x="2842" y="41445"/>
                      <a:pt x="0" y="40730"/>
                    </a:cubicBezTo>
                    <a:cubicBezTo>
                      <a:pt x="0" y="37873"/>
                      <a:pt x="0" y="35014"/>
                      <a:pt x="0" y="32155"/>
                    </a:cubicBezTo>
                    <a:cubicBezTo>
                      <a:pt x="710" y="22866"/>
                      <a:pt x="1421" y="13576"/>
                      <a:pt x="2131" y="4288"/>
                    </a:cubicBezTo>
                    <a:cubicBezTo>
                      <a:pt x="2131" y="715"/>
                      <a:pt x="2842" y="0"/>
                      <a:pt x="5685" y="0"/>
                    </a:cubicBezTo>
                    <a:cubicBezTo>
                      <a:pt x="9237" y="715"/>
                      <a:pt x="13500" y="715"/>
                      <a:pt x="17052" y="1429"/>
                    </a:cubicBezTo>
                    <a:cubicBezTo>
                      <a:pt x="23447" y="2144"/>
                      <a:pt x="26289" y="7146"/>
                      <a:pt x="26289" y="15720"/>
                    </a:cubicBezTo>
                    <a:cubicBezTo>
                      <a:pt x="25579" y="22151"/>
                      <a:pt x="21316" y="27154"/>
                      <a:pt x="14210" y="27868"/>
                    </a:cubicBezTo>
                    <a:cubicBezTo>
                      <a:pt x="12789" y="27868"/>
                      <a:pt x="11368" y="27868"/>
                      <a:pt x="9237" y="27868"/>
                    </a:cubicBezTo>
                    <a:close/>
                    <a:moveTo>
                      <a:pt x="9947" y="19294"/>
                    </a:moveTo>
                    <a:cubicBezTo>
                      <a:pt x="14921" y="20008"/>
                      <a:pt x="17052" y="18579"/>
                      <a:pt x="17762" y="15006"/>
                    </a:cubicBezTo>
                    <a:cubicBezTo>
                      <a:pt x="18473" y="11433"/>
                      <a:pt x="16342" y="8575"/>
                      <a:pt x="13500" y="8575"/>
                    </a:cubicBezTo>
                    <a:cubicBezTo>
                      <a:pt x="12079" y="8575"/>
                      <a:pt x="9947" y="9289"/>
                      <a:pt x="9947" y="10719"/>
                    </a:cubicBezTo>
                    <a:cubicBezTo>
                      <a:pt x="9237" y="13576"/>
                      <a:pt x="9947" y="16435"/>
                      <a:pt x="9947" y="1929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9" name="Freeform 49"/>
              <p:cNvSpPr/>
              <p:nvPr/>
            </p:nvSpPr>
            <p:spPr>
              <a:xfrm>
                <a:off x="6671349" y="548922"/>
                <a:ext cx="42666" cy="30975"/>
              </a:xfrm>
              <a:custGeom>
                <a:avLst/>
                <a:gdLst/>
                <a:ahLst/>
                <a:cxnLst/>
                <a:rect l="l" t="t" r="r" b="b"/>
                <a:pathLst>
                  <a:path w="42666" h="30975">
                    <a:moveTo>
                      <a:pt x="35672" y="0"/>
                    </a:moveTo>
                    <a:cubicBezTo>
                      <a:pt x="38470" y="8644"/>
                      <a:pt x="38470" y="8644"/>
                      <a:pt x="31474" y="12245"/>
                    </a:cubicBezTo>
                    <a:cubicBezTo>
                      <a:pt x="25879" y="15127"/>
                      <a:pt x="20983" y="17289"/>
                      <a:pt x="15387" y="20170"/>
                    </a:cubicBezTo>
                    <a:cubicBezTo>
                      <a:pt x="13989" y="20890"/>
                      <a:pt x="13289" y="21610"/>
                      <a:pt x="11891" y="22330"/>
                    </a:cubicBezTo>
                    <a:cubicBezTo>
                      <a:pt x="19585" y="22330"/>
                      <a:pt x="27278" y="22330"/>
                      <a:pt x="34972" y="22330"/>
                    </a:cubicBezTo>
                    <a:cubicBezTo>
                      <a:pt x="41967" y="22330"/>
                      <a:pt x="42666" y="22330"/>
                      <a:pt x="42666" y="30975"/>
                    </a:cubicBezTo>
                    <a:cubicBezTo>
                      <a:pt x="37770" y="30975"/>
                      <a:pt x="32874" y="30975"/>
                      <a:pt x="28677" y="30975"/>
                    </a:cubicBezTo>
                    <a:cubicBezTo>
                      <a:pt x="20983" y="30255"/>
                      <a:pt x="13989" y="30255"/>
                      <a:pt x="6994" y="30255"/>
                    </a:cubicBezTo>
                    <a:cubicBezTo>
                      <a:pt x="3498" y="30255"/>
                      <a:pt x="1398" y="29534"/>
                      <a:pt x="1398" y="25212"/>
                    </a:cubicBezTo>
                    <a:cubicBezTo>
                      <a:pt x="1398" y="23772"/>
                      <a:pt x="700" y="21610"/>
                      <a:pt x="0" y="20170"/>
                    </a:cubicBezTo>
                    <a:cubicBezTo>
                      <a:pt x="11891" y="13687"/>
                      <a:pt x="23781" y="7203"/>
                      <a:pt x="35672"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0" name="Freeform 50"/>
              <p:cNvSpPr/>
              <p:nvPr/>
            </p:nvSpPr>
            <p:spPr>
              <a:xfrm>
                <a:off x="6258477" y="450762"/>
                <a:ext cx="43528" cy="41882"/>
              </a:xfrm>
              <a:custGeom>
                <a:avLst/>
                <a:gdLst/>
                <a:ahLst/>
                <a:cxnLst/>
                <a:rect l="l" t="t" r="r" b="b"/>
                <a:pathLst>
                  <a:path w="43528" h="41882">
                    <a:moveTo>
                      <a:pt x="19658" y="0"/>
                    </a:moveTo>
                    <a:cubicBezTo>
                      <a:pt x="27380" y="11358"/>
                      <a:pt x="35805" y="22715"/>
                      <a:pt x="43528" y="33364"/>
                    </a:cubicBezTo>
                    <a:cubicBezTo>
                      <a:pt x="43528" y="33364"/>
                      <a:pt x="43528" y="34074"/>
                      <a:pt x="43528" y="34074"/>
                    </a:cubicBezTo>
                    <a:cubicBezTo>
                      <a:pt x="37210" y="41882"/>
                      <a:pt x="37210" y="41882"/>
                      <a:pt x="28785" y="37622"/>
                    </a:cubicBezTo>
                    <a:cubicBezTo>
                      <a:pt x="19658" y="33364"/>
                      <a:pt x="9829" y="28395"/>
                      <a:pt x="0" y="24135"/>
                    </a:cubicBezTo>
                    <a:cubicBezTo>
                      <a:pt x="2106" y="22005"/>
                      <a:pt x="3510" y="19877"/>
                      <a:pt x="5616" y="17037"/>
                    </a:cubicBezTo>
                    <a:cubicBezTo>
                      <a:pt x="14041" y="22005"/>
                      <a:pt x="23169" y="26265"/>
                      <a:pt x="31593" y="30524"/>
                    </a:cubicBezTo>
                    <a:cubicBezTo>
                      <a:pt x="31593" y="30524"/>
                      <a:pt x="32295" y="29815"/>
                      <a:pt x="32295" y="29815"/>
                    </a:cubicBezTo>
                    <a:cubicBezTo>
                      <a:pt x="25977" y="22005"/>
                      <a:pt x="20359" y="14197"/>
                      <a:pt x="14041" y="6389"/>
                    </a:cubicBezTo>
                    <a:cubicBezTo>
                      <a:pt x="16148" y="4260"/>
                      <a:pt x="17551" y="2840"/>
                      <a:pt x="19658"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1" name="Freeform 51"/>
              <p:cNvSpPr/>
              <p:nvPr/>
            </p:nvSpPr>
            <p:spPr>
              <a:xfrm>
                <a:off x="6336052" y="395793"/>
                <a:ext cx="33185" cy="44935"/>
              </a:xfrm>
              <a:custGeom>
                <a:avLst/>
                <a:gdLst/>
                <a:ahLst/>
                <a:cxnLst/>
                <a:rect l="l" t="t" r="r" b="b"/>
                <a:pathLst>
                  <a:path w="33185" h="44935">
                    <a:moveTo>
                      <a:pt x="13415" y="36375"/>
                    </a:moveTo>
                    <a:cubicBezTo>
                      <a:pt x="16239" y="34949"/>
                      <a:pt x="19064" y="34237"/>
                      <a:pt x="21888" y="32809"/>
                    </a:cubicBezTo>
                    <a:cubicBezTo>
                      <a:pt x="22595" y="32097"/>
                      <a:pt x="24006" y="29957"/>
                      <a:pt x="23301" y="28531"/>
                    </a:cubicBezTo>
                    <a:cubicBezTo>
                      <a:pt x="23301" y="27103"/>
                      <a:pt x="21182" y="26391"/>
                      <a:pt x="19770" y="26391"/>
                    </a:cubicBezTo>
                    <a:cubicBezTo>
                      <a:pt x="17652" y="25677"/>
                      <a:pt x="14827" y="26391"/>
                      <a:pt x="12709" y="26391"/>
                    </a:cubicBezTo>
                    <a:cubicBezTo>
                      <a:pt x="7061" y="25677"/>
                      <a:pt x="2824" y="22111"/>
                      <a:pt x="1412" y="16405"/>
                    </a:cubicBezTo>
                    <a:cubicBezTo>
                      <a:pt x="0" y="11412"/>
                      <a:pt x="2118" y="7132"/>
                      <a:pt x="7061" y="3566"/>
                    </a:cubicBezTo>
                    <a:cubicBezTo>
                      <a:pt x="7767" y="3566"/>
                      <a:pt x="8472" y="2852"/>
                      <a:pt x="9884" y="2852"/>
                    </a:cubicBezTo>
                    <a:cubicBezTo>
                      <a:pt x="15533" y="0"/>
                      <a:pt x="16946" y="0"/>
                      <a:pt x="18358" y="7132"/>
                    </a:cubicBezTo>
                    <a:cubicBezTo>
                      <a:pt x="16239" y="7846"/>
                      <a:pt x="13415" y="8559"/>
                      <a:pt x="12003" y="9986"/>
                    </a:cubicBezTo>
                    <a:cubicBezTo>
                      <a:pt x="10591" y="10698"/>
                      <a:pt x="9884" y="12838"/>
                      <a:pt x="9884" y="14265"/>
                    </a:cubicBezTo>
                    <a:cubicBezTo>
                      <a:pt x="9884" y="14978"/>
                      <a:pt x="12003" y="16405"/>
                      <a:pt x="13415" y="16405"/>
                    </a:cubicBezTo>
                    <a:cubicBezTo>
                      <a:pt x="14827" y="17118"/>
                      <a:pt x="16946" y="16405"/>
                      <a:pt x="18358" y="16405"/>
                    </a:cubicBezTo>
                    <a:cubicBezTo>
                      <a:pt x="25418" y="16405"/>
                      <a:pt x="29654" y="19971"/>
                      <a:pt x="31773" y="25677"/>
                    </a:cubicBezTo>
                    <a:cubicBezTo>
                      <a:pt x="33185" y="31383"/>
                      <a:pt x="31773" y="35663"/>
                      <a:pt x="26124" y="39943"/>
                    </a:cubicBezTo>
                    <a:cubicBezTo>
                      <a:pt x="25418" y="40655"/>
                      <a:pt x="24006" y="41369"/>
                      <a:pt x="22595" y="41369"/>
                    </a:cubicBezTo>
                    <a:cubicBezTo>
                      <a:pt x="14827" y="44935"/>
                      <a:pt x="14827" y="44221"/>
                      <a:pt x="13415" y="3637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2" name="Freeform 52"/>
              <p:cNvSpPr/>
              <p:nvPr/>
            </p:nvSpPr>
            <p:spPr>
              <a:xfrm>
                <a:off x="6674797" y="644900"/>
                <a:ext cx="43097" cy="27048"/>
              </a:xfrm>
              <a:custGeom>
                <a:avLst/>
                <a:gdLst/>
                <a:ahLst/>
                <a:cxnLst/>
                <a:rect l="l" t="t" r="r" b="b"/>
                <a:pathLst>
                  <a:path w="43097" h="27048">
                    <a:moveTo>
                      <a:pt x="31793" y="25625"/>
                    </a:moveTo>
                    <a:cubicBezTo>
                      <a:pt x="32499" y="22065"/>
                      <a:pt x="33205" y="19219"/>
                      <a:pt x="33205" y="16372"/>
                    </a:cubicBezTo>
                    <a:cubicBezTo>
                      <a:pt x="33913" y="15659"/>
                      <a:pt x="32499" y="14235"/>
                      <a:pt x="31793" y="13524"/>
                    </a:cubicBezTo>
                    <a:cubicBezTo>
                      <a:pt x="30380" y="12812"/>
                      <a:pt x="28967" y="13524"/>
                      <a:pt x="28260" y="14235"/>
                    </a:cubicBezTo>
                    <a:cubicBezTo>
                      <a:pt x="26848" y="15659"/>
                      <a:pt x="25434" y="17795"/>
                      <a:pt x="24728" y="19219"/>
                    </a:cubicBezTo>
                    <a:cubicBezTo>
                      <a:pt x="20489" y="24912"/>
                      <a:pt x="14836" y="27048"/>
                      <a:pt x="9185" y="24201"/>
                    </a:cubicBezTo>
                    <a:cubicBezTo>
                      <a:pt x="3533" y="22065"/>
                      <a:pt x="0" y="16372"/>
                      <a:pt x="1414" y="9964"/>
                    </a:cubicBezTo>
                    <a:cubicBezTo>
                      <a:pt x="1414" y="9964"/>
                      <a:pt x="1414" y="9253"/>
                      <a:pt x="1414" y="8542"/>
                    </a:cubicBezTo>
                    <a:cubicBezTo>
                      <a:pt x="3533" y="0"/>
                      <a:pt x="4239" y="0"/>
                      <a:pt x="12010" y="2847"/>
                    </a:cubicBezTo>
                    <a:cubicBezTo>
                      <a:pt x="11304" y="6406"/>
                      <a:pt x="9891" y="9253"/>
                      <a:pt x="9891" y="12812"/>
                    </a:cubicBezTo>
                    <a:cubicBezTo>
                      <a:pt x="9891" y="14235"/>
                      <a:pt x="10598" y="16372"/>
                      <a:pt x="11304" y="16372"/>
                    </a:cubicBezTo>
                    <a:cubicBezTo>
                      <a:pt x="12718" y="16372"/>
                      <a:pt x="14836" y="16372"/>
                      <a:pt x="15544" y="14948"/>
                    </a:cubicBezTo>
                    <a:cubicBezTo>
                      <a:pt x="16956" y="14235"/>
                      <a:pt x="18369" y="12101"/>
                      <a:pt x="19075" y="10677"/>
                    </a:cubicBezTo>
                    <a:cubicBezTo>
                      <a:pt x="24021" y="4271"/>
                      <a:pt x="31086" y="2847"/>
                      <a:pt x="37445" y="7118"/>
                    </a:cubicBezTo>
                    <a:cubicBezTo>
                      <a:pt x="41684" y="10677"/>
                      <a:pt x="43097" y="20641"/>
                      <a:pt x="38858" y="25625"/>
                    </a:cubicBezTo>
                    <a:cubicBezTo>
                      <a:pt x="37445" y="27048"/>
                      <a:pt x="33913" y="25625"/>
                      <a:pt x="31793" y="2562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3" name="Freeform 53"/>
              <p:cNvSpPr/>
              <p:nvPr/>
            </p:nvSpPr>
            <p:spPr>
              <a:xfrm>
                <a:off x="6489909" y="816353"/>
                <a:ext cx="32323" cy="54097"/>
              </a:xfrm>
              <a:custGeom>
                <a:avLst/>
                <a:gdLst/>
                <a:ahLst/>
                <a:cxnLst/>
                <a:rect l="l" t="t" r="r" b="b"/>
                <a:pathLst>
                  <a:path w="32323" h="54097">
                    <a:moveTo>
                      <a:pt x="23188" y="11389"/>
                    </a:moveTo>
                    <a:cubicBezTo>
                      <a:pt x="25296" y="12101"/>
                      <a:pt x="28106" y="12101"/>
                      <a:pt x="30215" y="12813"/>
                    </a:cubicBezTo>
                    <a:cubicBezTo>
                      <a:pt x="32323" y="12813"/>
                      <a:pt x="32323" y="14948"/>
                      <a:pt x="30918" y="16372"/>
                    </a:cubicBezTo>
                    <a:cubicBezTo>
                      <a:pt x="28810" y="18506"/>
                      <a:pt x="26702" y="21354"/>
                      <a:pt x="24594" y="22777"/>
                    </a:cubicBezTo>
                    <a:cubicBezTo>
                      <a:pt x="20377" y="25625"/>
                      <a:pt x="19675" y="29183"/>
                      <a:pt x="19675" y="34167"/>
                    </a:cubicBezTo>
                    <a:cubicBezTo>
                      <a:pt x="19675" y="41285"/>
                      <a:pt x="16864" y="46979"/>
                      <a:pt x="11243" y="51250"/>
                    </a:cubicBezTo>
                    <a:cubicBezTo>
                      <a:pt x="7729" y="52673"/>
                      <a:pt x="3513" y="53386"/>
                      <a:pt x="0" y="54097"/>
                    </a:cubicBezTo>
                    <a:cubicBezTo>
                      <a:pt x="5621" y="48402"/>
                      <a:pt x="15458" y="46267"/>
                      <a:pt x="14054" y="34167"/>
                    </a:cubicBezTo>
                    <a:cubicBezTo>
                      <a:pt x="11946" y="36302"/>
                      <a:pt x="10540" y="37725"/>
                      <a:pt x="9135" y="39149"/>
                    </a:cubicBezTo>
                    <a:cubicBezTo>
                      <a:pt x="4919" y="44131"/>
                      <a:pt x="2108" y="43420"/>
                      <a:pt x="0" y="37725"/>
                    </a:cubicBezTo>
                    <a:cubicBezTo>
                      <a:pt x="2811" y="35590"/>
                      <a:pt x="5621" y="33454"/>
                      <a:pt x="9135" y="31319"/>
                    </a:cubicBezTo>
                    <a:cubicBezTo>
                      <a:pt x="14756" y="27761"/>
                      <a:pt x="14054" y="22066"/>
                      <a:pt x="13350" y="16372"/>
                    </a:cubicBezTo>
                    <a:cubicBezTo>
                      <a:pt x="12648" y="11389"/>
                      <a:pt x="11946" y="5695"/>
                      <a:pt x="10540" y="0"/>
                    </a:cubicBezTo>
                    <a:cubicBezTo>
                      <a:pt x="14054" y="711"/>
                      <a:pt x="16162" y="1424"/>
                      <a:pt x="18973" y="2847"/>
                    </a:cubicBezTo>
                    <a:cubicBezTo>
                      <a:pt x="19675" y="2847"/>
                      <a:pt x="20377" y="4982"/>
                      <a:pt x="20377" y="6406"/>
                    </a:cubicBezTo>
                    <a:cubicBezTo>
                      <a:pt x="20377" y="10677"/>
                      <a:pt x="19675" y="14948"/>
                      <a:pt x="19675" y="19219"/>
                    </a:cubicBezTo>
                    <a:cubicBezTo>
                      <a:pt x="23891" y="17795"/>
                      <a:pt x="24594" y="16372"/>
                      <a:pt x="23188" y="11389"/>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4" name="Freeform 54"/>
              <p:cNvSpPr/>
              <p:nvPr/>
            </p:nvSpPr>
            <p:spPr>
              <a:xfrm>
                <a:off x="6536455" y="380087"/>
                <a:ext cx="31460" cy="44063"/>
              </a:xfrm>
              <a:custGeom>
                <a:avLst/>
                <a:gdLst/>
                <a:ahLst/>
                <a:cxnLst/>
                <a:rect l="l" t="t" r="r" b="b"/>
                <a:pathLst>
                  <a:path w="31460" h="44063">
                    <a:moveTo>
                      <a:pt x="12584" y="19900"/>
                    </a:moveTo>
                    <a:cubicBezTo>
                      <a:pt x="14681" y="16346"/>
                      <a:pt x="17478" y="13503"/>
                      <a:pt x="19576" y="10660"/>
                    </a:cubicBezTo>
                    <a:cubicBezTo>
                      <a:pt x="21673" y="7107"/>
                      <a:pt x="23771" y="6396"/>
                      <a:pt x="27266" y="8528"/>
                    </a:cubicBezTo>
                    <a:cubicBezTo>
                      <a:pt x="27965" y="9239"/>
                      <a:pt x="29364" y="9239"/>
                      <a:pt x="31460" y="10660"/>
                    </a:cubicBezTo>
                    <a:cubicBezTo>
                      <a:pt x="25867" y="14925"/>
                      <a:pt x="21673" y="19900"/>
                      <a:pt x="16779" y="24163"/>
                    </a:cubicBezTo>
                    <a:cubicBezTo>
                      <a:pt x="12584" y="27716"/>
                      <a:pt x="11186" y="32692"/>
                      <a:pt x="9088" y="37667"/>
                    </a:cubicBezTo>
                    <a:cubicBezTo>
                      <a:pt x="6292" y="44063"/>
                      <a:pt x="6292" y="44063"/>
                      <a:pt x="0" y="40509"/>
                    </a:cubicBezTo>
                    <a:cubicBezTo>
                      <a:pt x="698" y="34113"/>
                      <a:pt x="5593" y="28428"/>
                      <a:pt x="4893" y="21321"/>
                    </a:cubicBezTo>
                    <a:cubicBezTo>
                      <a:pt x="4195" y="14214"/>
                      <a:pt x="4195" y="7107"/>
                      <a:pt x="4195" y="0"/>
                    </a:cubicBezTo>
                    <a:cubicBezTo>
                      <a:pt x="6991" y="711"/>
                      <a:pt x="9088" y="1421"/>
                      <a:pt x="12584" y="2842"/>
                    </a:cubicBezTo>
                    <a:cubicBezTo>
                      <a:pt x="11885" y="7818"/>
                      <a:pt x="11885" y="13503"/>
                      <a:pt x="11885" y="19188"/>
                    </a:cubicBezTo>
                    <a:cubicBezTo>
                      <a:pt x="11885" y="19188"/>
                      <a:pt x="11885" y="19188"/>
                      <a:pt x="12584" y="1990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5" name="Freeform 55"/>
              <p:cNvSpPr/>
              <p:nvPr/>
            </p:nvSpPr>
            <p:spPr>
              <a:xfrm>
                <a:off x="6653680" y="718193"/>
                <a:ext cx="43528" cy="35338"/>
              </a:xfrm>
              <a:custGeom>
                <a:avLst/>
                <a:gdLst/>
                <a:ahLst/>
                <a:cxnLst/>
                <a:rect l="l" t="t" r="r" b="b"/>
                <a:pathLst>
                  <a:path w="43528" h="35338">
                    <a:moveTo>
                      <a:pt x="23169" y="16587"/>
                    </a:moveTo>
                    <a:cubicBezTo>
                      <a:pt x="25274" y="18750"/>
                      <a:pt x="28082" y="20914"/>
                      <a:pt x="30189" y="23078"/>
                    </a:cubicBezTo>
                    <a:cubicBezTo>
                      <a:pt x="35103" y="28127"/>
                      <a:pt x="35103" y="28127"/>
                      <a:pt x="30890" y="35338"/>
                    </a:cubicBezTo>
                    <a:cubicBezTo>
                      <a:pt x="21764" y="24520"/>
                      <a:pt x="14743" y="11539"/>
                      <a:pt x="0" y="8654"/>
                    </a:cubicBezTo>
                    <a:cubicBezTo>
                      <a:pt x="1405" y="5048"/>
                      <a:pt x="2106" y="2884"/>
                      <a:pt x="4213" y="0"/>
                    </a:cubicBezTo>
                    <a:cubicBezTo>
                      <a:pt x="15446" y="10097"/>
                      <a:pt x="29487" y="8654"/>
                      <a:pt x="43528" y="9375"/>
                    </a:cubicBezTo>
                    <a:cubicBezTo>
                      <a:pt x="42123" y="12261"/>
                      <a:pt x="42123" y="14423"/>
                      <a:pt x="40720" y="16587"/>
                    </a:cubicBezTo>
                    <a:cubicBezTo>
                      <a:pt x="40018" y="17309"/>
                      <a:pt x="37912" y="17309"/>
                      <a:pt x="37210" y="17309"/>
                    </a:cubicBezTo>
                    <a:cubicBezTo>
                      <a:pt x="32295" y="16587"/>
                      <a:pt x="28082" y="15866"/>
                      <a:pt x="23870" y="15145"/>
                    </a:cubicBezTo>
                    <a:cubicBezTo>
                      <a:pt x="23870" y="15866"/>
                      <a:pt x="23169" y="15866"/>
                      <a:pt x="23169" y="1658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6" name="Freeform 56"/>
              <p:cNvSpPr/>
              <p:nvPr/>
            </p:nvSpPr>
            <p:spPr>
              <a:xfrm>
                <a:off x="6405008" y="370053"/>
                <a:ext cx="28444" cy="42755"/>
              </a:xfrm>
              <a:custGeom>
                <a:avLst/>
                <a:gdLst/>
                <a:ahLst/>
                <a:cxnLst/>
                <a:rect l="l" t="t" r="r" b="b"/>
                <a:pathLst>
                  <a:path w="28444" h="42755">
                    <a:moveTo>
                      <a:pt x="25599" y="41328"/>
                    </a:moveTo>
                    <a:cubicBezTo>
                      <a:pt x="22755" y="42041"/>
                      <a:pt x="19911" y="42755"/>
                      <a:pt x="17066" y="42755"/>
                    </a:cubicBezTo>
                    <a:cubicBezTo>
                      <a:pt x="17777" y="27790"/>
                      <a:pt x="7822" y="17102"/>
                      <a:pt x="0" y="4989"/>
                    </a:cubicBezTo>
                    <a:cubicBezTo>
                      <a:pt x="2845" y="4989"/>
                      <a:pt x="4977" y="3562"/>
                      <a:pt x="7111" y="3562"/>
                    </a:cubicBezTo>
                    <a:cubicBezTo>
                      <a:pt x="8533" y="3562"/>
                      <a:pt x="9956" y="4989"/>
                      <a:pt x="9956" y="5701"/>
                    </a:cubicBezTo>
                    <a:cubicBezTo>
                      <a:pt x="12800" y="9976"/>
                      <a:pt x="14933" y="14252"/>
                      <a:pt x="17066" y="17814"/>
                    </a:cubicBezTo>
                    <a:cubicBezTo>
                      <a:pt x="17066" y="17814"/>
                      <a:pt x="17777" y="17814"/>
                      <a:pt x="17777" y="17814"/>
                    </a:cubicBezTo>
                    <a:cubicBezTo>
                      <a:pt x="18489" y="12826"/>
                      <a:pt x="19200" y="7126"/>
                      <a:pt x="19911" y="1425"/>
                    </a:cubicBezTo>
                    <a:cubicBezTo>
                      <a:pt x="22755" y="712"/>
                      <a:pt x="24888" y="712"/>
                      <a:pt x="28444" y="0"/>
                    </a:cubicBezTo>
                    <a:cubicBezTo>
                      <a:pt x="25599" y="14252"/>
                      <a:pt x="19911" y="27078"/>
                      <a:pt x="25599" y="4132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7" name="Freeform 57"/>
              <p:cNvSpPr/>
              <p:nvPr/>
            </p:nvSpPr>
            <p:spPr>
              <a:xfrm>
                <a:off x="6236928" y="727791"/>
                <a:ext cx="43959" cy="34901"/>
              </a:xfrm>
              <a:custGeom>
                <a:avLst/>
                <a:gdLst/>
                <a:ahLst/>
                <a:cxnLst/>
                <a:rect l="l" t="t" r="r" b="b"/>
                <a:pathLst>
                  <a:path w="43959" h="34901">
                    <a:moveTo>
                      <a:pt x="0" y="12821"/>
                    </a:moveTo>
                    <a:cubicBezTo>
                      <a:pt x="2836" y="11396"/>
                      <a:pt x="4963" y="9972"/>
                      <a:pt x="7090" y="8547"/>
                    </a:cubicBezTo>
                    <a:cubicBezTo>
                      <a:pt x="7799" y="9260"/>
                      <a:pt x="7799" y="9260"/>
                      <a:pt x="7799" y="9260"/>
                    </a:cubicBezTo>
                    <a:cubicBezTo>
                      <a:pt x="12762" y="15669"/>
                      <a:pt x="12762" y="15669"/>
                      <a:pt x="19853" y="11396"/>
                    </a:cubicBezTo>
                    <a:cubicBezTo>
                      <a:pt x="26233" y="7835"/>
                      <a:pt x="32615" y="4274"/>
                      <a:pt x="39705" y="0"/>
                    </a:cubicBezTo>
                    <a:cubicBezTo>
                      <a:pt x="41123" y="2849"/>
                      <a:pt x="42541" y="4986"/>
                      <a:pt x="43959" y="7122"/>
                    </a:cubicBezTo>
                    <a:cubicBezTo>
                      <a:pt x="35451" y="12108"/>
                      <a:pt x="27652" y="16382"/>
                      <a:pt x="19853" y="20655"/>
                    </a:cubicBezTo>
                    <a:cubicBezTo>
                      <a:pt x="17017" y="22080"/>
                      <a:pt x="15598" y="24218"/>
                      <a:pt x="18434" y="27066"/>
                    </a:cubicBezTo>
                    <a:cubicBezTo>
                      <a:pt x="19144" y="27779"/>
                      <a:pt x="19144" y="29202"/>
                      <a:pt x="19853" y="30627"/>
                    </a:cubicBezTo>
                    <a:cubicBezTo>
                      <a:pt x="17725" y="32052"/>
                      <a:pt x="15598" y="32765"/>
                      <a:pt x="12762" y="34901"/>
                    </a:cubicBezTo>
                    <a:cubicBezTo>
                      <a:pt x="8508" y="27066"/>
                      <a:pt x="4963" y="19943"/>
                      <a:pt x="0" y="1282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8" name="Freeform 58"/>
              <p:cNvSpPr/>
              <p:nvPr/>
            </p:nvSpPr>
            <p:spPr>
              <a:xfrm>
                <a:off x="6374840" y="377033"/>
                <a:ext cx="28012" cy="43626"/>
              </a:xfrm>
              <a:custGeom>
                <a:avLst/>
                <a:gdLst/>
                <a:ahLst/>
                <a:cxnLst/>
                <a:rect l="l" t="t" r="r" b="b"/>
                <a:pathLst>
                  <a:path w="28012" h="43626">
                    <a:moveTo>
                      <a:pt x="23811" y="0"/>
                    </a:moveTo>
                    <a:cubicBezTo>
                      <a:pt x="24511" y="2861"/>
                      <a:pt x="25212" y="5006"/>
                      <a:pt x="26613" y="7866"/>
                    </a:cubicBezTo>
                    <a:cubicBezTo>
                      <a:pt x="23811" y="8583"/>
                      <a:pt x="21010" y="9298"/>
                      <a:pt x="18208" y="10728"/>
                    </a:cubicBezTo>
                    <a:cubicBezTo>
                      <a:pt x="21711" y="20740"/>
                      <a:pt x="24511" y="30753"/>
                      <a:pt x="28012" y="40766"/>
                    </a:cubicBezTo>
                    <a:cubicBezTo>
                      <a:pt x="25212" y="41481"/>
                      <a:pt x="23110" y="42911"/>
                      <a:pt x="20310" y="43626"/>
                    </a:cubicBezTo>
                    <a:cubicBezTo>
                      <a:pt x="17508" y="35044"/>
                      <a:pt x="14707" y="26462"/>
                      <a:pt x="12606" y="18594"/>
                    </a:cubicBezTo>
                    <a:cubicBezTo>
                      <a:pt x="10505" y="13589"/>
                      <a:pt x="10505" y="13589"/>
                      <a:pt x="4902" y="15019"/>
                    </a:cubicBezTo>
                    <a:cubicBezTo>
                      <a:pt x="4202" y="15019"/>
                      <a:pt x="3501" y="15019"/>
                      <a:pt x="2802" y="15019"/>
                    </a:cubicBezTo>
                    <a:cubicBezTo>
                      <a:pt x="2101" y="12873"/>
                      <a:pt x="700" y="10728"/>
                      <a:pt x="0" y="7866"/>
                    </a:cubicBezTo>
                    <a:cubicBezTo>
                      <a:pt x="7704" y="5006"/>
                      <a:pt x="15408" y="2145"/>
                      <a:pt x="23811"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9" name="Freeform 59"/>
              <p:cNvSpPr/>
              <p:nvPr/>
            </p:nvSpPr>
            <p:spPr>
              <a:xfrm>
                <a:off x="6665316" y="692453"/>
                <a:ext cx="43097" cy="29666"/>
              </a:xfrm>
              <a:custGeom>
                <a:avLst/>
                <a:gdLst/>
                <a:ahLst/>
                <a:cxnLst/>
                <a:rect l="l" t="t" r="r" b="b"/>
                <a:pathLst>
                  <a:path w="43097" h="29666">
                    <a:moveTo>
                      <a:pt x="34619" y="29666"/>
                    </a:moveTo>
                    <a:cubicBezTo>
                      <a:pt x="31793" y="28219"/>
                      <a:pt x="29674" y="27495"/>
                      <a:pt x="27554" y="26772"/>
                    </a:cubicBezTo>
                    <a:cubicBezTo>
                      <a:pt x="27554" y="26048"/>
                      <a:pt x="26848" y="26048"/>
                      <a:pt x="27554" y="25325"/>
                    </a:cubicBezTo>
                    <a:cubicBezTo>
                      <a:pt x="28967" y="18089"/>
                      <a:pt x="28967" y="18089"/>
                      <a:pt x="21195" y="15194"/>
                    </a:cubicBezTo>
                    <a:cubicBezTo>
                      <a:pt x="14130" y="13024"/>
                      <a:pt x="7065" y="10130"/>
                      <a:pt x="0" y="7235"/>
                    </a:cubicBezTo>
                    <a:cubicBezTo>
                      <a:pt x="706" y="5065"/>
                      <a:pt x="1414" y="2894"/>
                      <a:pt x="2120" y="0"/>
                    </a:cubicBezTo>
                    <a:cubicBezTo>
                      <a:pt x="12010" y="3618"/>
                      <a:pt x="21901" y="6513"/>
                      <a:pt x="31793" y="10130"/>
                    </a:cubicBezTo>
                    <a:cubicBezTo>
                      <a:pt x="32499" y="8683"/>
                      <a:pt x="33205" y="7235"/>
                      <a:pt x="33913" y="5789"/>
                    </a:cubicBezTo>
                    <a:cubicBezTo>
                      <a:pt x="34619" y="2170"/>
                      <a:pt x="36032" y="2170"/>
                      <a:pt x="38858" y="3618"/>
                    </a:cubicBezTo>
                    <a:cubicBezTo>
                      <a:pt x="42390" y="4341"/>
                      <a:pt x="43097" y="5789"/>
                      <a:pt x="41684" y="8683"/>
                    </a:cubicBezTo>
                    <a:cubicBezTo>
                      <a:pt x="39564" y="15918"/>
                      <a:pt x="37445" y="22431"/>
                      <a:pt x="34619" y="2966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0" name="Freeform 60"/>
              <p:cNvSpPr/>
              <p:nvPr/>
            </p:nvSpPr>
            <p:spPr>
              <a:xfrm>
                <a:off x="6211069" y="626141"/>
                <a:ext cx="40944" cy="17887"/>
              </a:xfrm>
              <a:custGeom>
                <a:avLst/>
                <a:gdLst/>
                <a:ahLst/>
                <a:cxnLst/>
                <a:rect l="l" t="t" r="r" b="b"/>
                <a:pathLst>
                  <a:path w="40944" h="17887">
                    <a:moveTo>
                      <a:pt x="32473" y="16457"/>
                    </a:moveTo>
                    <a:cubicBezTo>
                      <a:pt x="31767" y="8585"/>
                      <a:pt x="31767" y="8585"/>
                      <a:pt x="24000" y="8585"/>
                    </a:cubicBezTo>
                    <a:cubicBezTo>
                      <a:pt x="16236" y="8585"/>
                      <a:pt x="7765" y="8585"/>
                      <a:pt x="0" y="8585"/>
                    </a:cubicBezTo>
                    <a:cubicBezTo>
                      <a:pt x="0" y="6439"/>
                      <a:pt x="0" y="3578"/>
                      <a:pt x="0" y="715"/>
                    </a:cubicBezTo>
                    <a:cubicBezTo>
                      <a:pt x="1412" y="715"/>
                      <a:pt x="2823" y="715"/>
                      <a:pt x="4235" y="715"/>
                    </a:cubicBezTo>
                    <a:cubicBezTo>
                      <a:pt x="12000" y="715"/>
                      <a:pt x="19060" y="0"/>
                      <a:pt x="26119" y="0"/>
                    </a:cubicBezTo>
                    <a:cubicBezTo>
                      <a:pt x="33884" y="0"/>
                      <a:pt x="38825" y="2861"/>
                      <a:pt x="40237" y="8585"/>
                    </a:cubicBezTo>
                    <a:cubicBezTo>
                      <a:pt x="40944" y="10733"/>
                      <a:pt x="40944" y="12163"/>
                      <a:pt x="40944" y="13594"/>
                    </a:cubicBezTo>
                    <a:cubicBezTo>
                      <a:pt x="40944" y="17172"/>
                      <a:pt x="39531" y="17887"/>
                      <a:pt x="36708" y="17172"/>
                    </a:cubicBezTo>
                    <a:cubicBezTo>
                      <a:pt x="35296" y="17172"/>
                      <a:pt x="33884" y="17172"/>
                      <a:pt x="32473" y="1645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1" name="Freeform 61"/>
              <p:cNvSpPr/>
              <p:nvPr/>
            </p:nvSpPr>
            <p:spPr>
              <a:xfrm>
                <a:off x="6211069" y="610436"/>
                <a:ext cx="40080" cy="9597"/>
              </a:xfrm>
              <a:custGeom>
                <a:avLst/>
                <a:gdLst/>
                <a:ahLst/>
                <a:cxnLst/>
                <a:rect l="l" t="t" r="r" b="b"/>
                <a:pathLst>
                  <a:path w="40080" h="9597">
                    <a:moveTo>
                      <a:pt x="40080" y="1477"/>
                    </a:moveTo>
                    <a:cubicBezTo>
                      <a:pt x="40080" y="4430"/>
                      <a:pt x="40080" y="6645"/>
                      <a:pt x="40080" y="9597"/>
                    </a:cubicBezTo>
                    <a:cubicBezTo>
                      <a:pt x="33752" y="9597"/>
                      <a:pt x="28127" y="9597"/>
                      <a:pt x="22501" y="9597"/>
                    </a:cubicBezTo>
                    <a:cubicBezTo>
                      <a:pt x="16172" y="9597"/>
                      <a:pt x="10547" y="8860"/>
                      <a:pt x="4923" y="8860"/>
                    </a:cubicBezTo>
                    <a:cubicBezTo>
                      <a:pt x="0" y="8860"/>
                      <a:pt x="0" y="8860"/>
                      <a:pt x="0" y="2953"/>
                    </a:cubicBezTo>
                    <a:cubicBezTo>
                      <a:pt x="0" y="2215"/>
                      <a:pt x="0" y="1477"/>
                      <a:pt x="0" y="0"/>
                    </a:cubicBezTo>
                    <a:cubicBezTo>
                      <a:pt x="13360" y="738"/>
                      <a:pt x="26720" y="738"/>
                      <a:pt x="40080" y="147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2" name="Freeform 62"/>
              <p:cNvSpPr/>
              <p:nvPr/>
            </p:nvSpPr>
            <p:spPr>
              <a:xfrm>
                <a:off x="6517492" y="376161"/>
                <a:ext cx="18101" cy="41445"/>
              </a:xfrm>
              <a:custGeom>
                <a:avLst/>
                <a:gdLst/>
                <a:ahLst/>
                <a:cxnLst/>
                <a:rect l="l" t="t" r="r" b="b"/>
                <a:pathLst>
                  <a:path w="18101" h="41445">
                    <a:moveTo>
                      <a:pt x="10443" y="0"/>
                    </a:moveTo>
                    <a:cubicBezTo>
                      <a:pt x="13227" y="715"/>
                      <a:pt x="15316" y="1429"/>
                      <a:pt x="18101" y="2144"/>
                    </a:cubicBezTo>
                    <a:cubicBezTo>
                      <a:pt x="14620" y="15006"/>
                      <a:pt x="11139" y="27868"/>
                      <a:pt x="7658" y="41445"/>
                    </a:cubicBezTo>
                    <a:cubicBezTo>
                      <a:pt x="4873" y="40730"/>
                      <a:pt x="2785" y="40016"/>
                      <a:pt x="0" y="39301"/>
                    </a:cubicBezTo>
                    <a:cubicBezTo>
                      <a:pt x="3481" y="25724"/>
                      <a:pt x="6266" y="12863"/>
                      <a:pt x="10443"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3" name="Freeform 63"/>
              <p:cNvSpPr/>
              <p:nvPr/>
            </p:nvSpPr>
            <p:spPr>
              <a:xfrm>
                <a:off x="6671349" y="672821"/>
                <a:ext cx="40944" cy="17887"/>
              </a:xfrm>
              <a:custGeom>
                <a:avLst/>
                <a:gdLst/>
                <a:ahLst/>
                <a:cxnLst/>
                <a:rect l="l" t="t" r="r" b="b"/>
                <a:pathLst>
                  <a:path w="40944" h="17887">
                    <a:moveTo>
                      <a:pt x="0" y="7870"/>
                    </a:moveTo>
                    <a:cubicBezTo>
                      <a:pt x="706" y="5009"/>
                      <a:pt x="1412" y="2861"/>
                      <a:pt x="2118" y="0"/>
                    </a:cubicBezTo>
                    <a:cubicBezTo>
                      <a:pt x="14825" y="2861"/>
                      <a:pt x="27531" y="6439"/>
                      <a:pt x="40944" y="10016"/>
                    </a:cubicBezTo>
                    <a:cubicBezTo>
                      <a:pt x="40237" y="12163"/>
                      <a:pt x="39531" y="15025"/>
                      <a:pt x="38825" y="17887"/>
                    </a:cubicBezTo>
                    <a:cubicBezTo>
                      <a:pt x="26119" y="14309"/>
                      <a:pt x="13412" y="11448"/>
                      <a:pt x="0" y="787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4" name="Freeform 64"/>
              <p:cNvSpPr/>
              <p:nvPr/>
            </p:nvSpPr>
            <p:spPr>
              <a:xfrm>
                <a:off x="6664885" y="536270"/>
                <a:ext cx="40944" cy="21377"/>
              </a:xfrm>
              <a:custGeom>
                <a:avLst/>
                <a:gdLst/>
                <a:ahLst/>
                <a:cxnLst/>
                <a:rect l="l" t="t" r="r" b="b"/>
                <a:pathLst>
                  <a:path w="40944" h="21377">
                    <a:moveTo>
                      <a:pt x="2823" y="21377"/>
                    </a:moveTo>
                    <a:cubicBezTo>
                      <a:pt x="2118" y="18527"/>
                      <a:pt x="1412" y="16389"/>
                      <a:pt x="0" y="13538"/>
                    </a:cubicBezTo>
                    <a:cubicBezTo>
                      <a:pt x="12706" y="9263"/>
                      <a:pt x="25413" y="4989"/>
                      <a:pt x="38119" y="0"/>
                    </a:cubicBezTo>
                    <a:cubicBezTo>
                      <a:pt x="39531" y="2850"/>
                      <a:pt x="40237" y="4989"/>
                      <a:pt x="40944" y="7838"/>
                    </a:cubicBezTo>
                    <a:cubicBezTo>
                      <a:pt x="28237" y="12113"/>
                      <a:pt x="15530" y="16389"/>
                      <a:pt x="2823" y="2137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5" name="Freeform 65"/>
              <p:cNvSpPr/>
              <p:nvPr/>
            </p:nvSpPr>
            <p:spPr>
              <a:xfrm>
                <a:off x="6231325" y="710340"/>
                <a:ext cx="40510" cy="23558"/>
              </a:xfrm>
              <a:custGeom>
                <a:avLst/>
                <a:gdLst/>
                <a:ahLst/>
                <a:cxnLst/>
                <a:rect l="l" t="t" r="r" b="b"/>
                <a:pathLst>
                  <a:path w="40510" h="23558">
                    <a:moveTo>
                      <a:pt x="36957" y="0"/>
                    </a:moveTo>
                    <a:cubicBezTo>
                      <a:pt x="38379" y="2141"/>
                      <a:pt x="39089" y="4284"/>
                      <a:pt x="40510" y="7139"/>
                    </a:cubicBezTo>
                    <a:cubicBezTo>
                      <a:pt x="27718" y="12850"/>
                      <a:pt x="15636" y="17847"/>
                      <a:pt x="3553" y="23558"/>
                    </a:cubicBezTo>
                    <a:cubicBezTo>
                      <a:pt x="2132" y="21416"/>
                      <a:pt x="1421" y="19275"/>
                      <a:pt x="0" y="16420"/>
                    </a:cubicBezTo>
                    <a:cubicBezTo>
                      <a:pt x="12793" y="10709"/>
                      <a:pt x="24875" y="5711"/>
                      <a:pt x="36957"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6" name="Freeform 66"/>
              <p:cNvSpPr/>
              <p:nvPr/>
            </p:nvSpPr>
            <p:spPr>
              <a:xfrm>
                <a:off x="6360617" y="387940"/>
                <a:ext cx="23273" cy="40573"/>
              </a:xfrm>
              <a:custGeom>
                <a:avLst/>
                <a:gdLst/>
                <a:ahLst/>
                <a:cxnLst/>
                <a:rect l="l" t="t" r="r" b="b"/>
                <a:pathLst>
                  <a:path w="23273" h="40573">
                    <a:moveTo>
                      <a:pt x="0" y="2847"/>
                    </a:moveTo>
                    <a:cubicBezTo>
                      <a:pt x="2821" y="2135"/>
                      <a:pt x="4936" y="711"/>
                      <a:pt x="7052" y="0"/>
                    </a:cubicBezTo>
                    <a:cubicBezTo>
                      <a:pt x="12695" y="12101"/>
                      <a:pt x="17631" y="24201"/>
                      <a:pt x="23273" y="37014"/>
                    </a:cubicBezTo>
                    <a:cubicBezTo>
                      <a:pt x="20452" y="37725"/>
                      <a:pt x="18336" y="39149"/>
                      <a:pt x="15516" y="40573"/>
                    </a:cubicBezTo>
                    <a:cubicBezTo>
                      <a:pt x="10579" y="27761"/>
                      <a:pt x="5641" y="15660"/>
                      <a:pt x="0" y="284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7" name="Freeform 67"/>
              <p:cNvSpPr/>
              <p:nvPr/>
            </p:nvSpPr>
            <p:spPr>
              <a:xfrm>
                <a:off x="6251150" y="479119"/>
                <a:ext cx="37495" cy="29230"/>
              </a:xfrm>
              <a:custGeom>
                <a:avLst/>
                <a:gdLst/>
                <a:ahLst/>
                <a:cxnLst/>
                <a:rect l="l" t="t" r="r" b="b"/>
                <a:pathLst>
                  <a:path w="37495" h="29230">
                    <a:moveTo>
                      <a:pt x="0" y="7130"/>
                    </a:moveTo>
                    <a:cubicBezTo>
                      <a:pt x="1415" y="4277"/>
                      <a:pt x="2830" y="2139"/>
                      <a:pt x="4244" y="0"/>
                    </a:cubicBezTo>
                    <a:cubicBezTo>
                      <a:pt x="15564" y="7842"/>
                      <a:pt x="26176" y="14972"/>
                      <a:pt x="37495" y="22814"/>
                    </a:cubicBezTo>
                    <a:cubicBezTo>
                      <a:pt x="36081" y="24953"/>
                      <a:pt x="34665" y="27092"/>
                      <a:pt x="33250" y="29230"/>
                    </a:cubicBezTo>
                    <a:cubicBezTo>
                      <a:pt x="21932" y="22101"/>
                      <a:pt x="11320" y="14258"/>
                      <a:pt x="0" y="713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8" name="Freeform 68"/>
              <p:cNvSpPr/>
              <p:nvPr/>
            </p:nvSpPr>
            <p:spPr>
              <a:xfrm>
                <a:off x="6448105" y="367872"/>
                <a:ext cx="12929" cy="41882"/>
              </a:xfrm>
              <a:custGeom>
                <a:avLst/>
                <a:gdLst/>
                <a:ahLst/>
                <a:cxnLst/>
                <a:rect l="l" t="t" r="r" b="b"/>
                <a:pathLst>
                  <a:path w="12929" h="41882">
                    <a:moveTo>
                      <a:pt x="12929" y="40462"/>
                    </a:moveTo>
                    <a:cubicBezTo>
                      <a:pt x="10056" y="41882"/>
                      <a:pt x="7901" y="41882"/>
                      <a:pt x="7183" y="39042"/>
                    </a:cubicBezTo>
                    <a:cubicBezTo>
                      <a:pt x="719" y="26975"/>
                      <a:pt x="0" y="14907"/>
                      <a:pt x="4309" y="2840"/>
                    </a:cubicBezTo>
                    <a:cubicBezTo>
                      <a:pt x="5028" y="1420"/>
                      <a:pt x="7901" y="710"/>
                      <a:pt x="10056" y="0"/>
                    </a:cubicBezTo>
                    <a:cubicBezTo>
                      <a:pt x="6464" y="14197"/>
                      <a:pt x="7183" y="26975"/>
                      <a:pt x="12929" y="40462"/>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9" name="Freeform 69"/>
              <p:cNvSpPr/>
              <p:nvPr/>
            </p:nvSpPr>
            <p:spPr>
              <a:xfrm>
                <a:off x="6645060" y="736080"/>
                <a:ext cx="36203" cy="26612"/>
              </a:xfrm>
              <a:custGeom>
                <a:avLst/>
                <a:gdLst/>
                <a:ahLst/>
                <a:cxnLst/>
                <a:rect l="l" t="t" r="r" b="b"/>
                <a:pathLst>
                  <a:path w="36203" h="26612">
                    <a:moveTo>
                      <a:pt x="36203" y="22296"/>
                    </a:moveTo>
                    <a:cubicBezTo>
                      <a:pt x="35493" y="26612"/>
                      <a:pt x="32653" y="26612"/>
                      <a:pt x="29813" y="25893"/>
                    </a:cubicBezTo>
                    <a:cubicBezTo>
                      <a:pt x="18456" y="23016"/>
                      <a:pt x="9228" y="17262"/>
                      <a:pt x="2130" y="7192"/>
                    </a:cubicBezTo>
                    <a:cubicBezTo>
                      <a:pt x="0" y="4315"/>
                      <a:pt x="0" y="4315"/>
                      <a:pt x="2840" y="0"/>
                    </a:cubicBezTo>
                    <a:cubicBezTo>
                      <a:pt x="11358" y="11507"/>
                      <a:pt x="22715" y="18701"/>
                      <a:pt x="36203" y="2229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0" name="Freeform 70"/>
              <p:cNvSpPr/>
              <p:nvPr/>
            </p:nvSpPr>
            <p:spPr>
              <a:xfrm>
                <a:off x="6513182" y="848200"/>
                <a:ext cx="21980" cy="12215"/>
              </a:xfrm>
              <a:custGeom>
                <a:avLst/>
                <a:gdLst/>
                <a:ahLst/>
                <a:cxnLst/>
                <a:rect l="l" t="t" r="r" b="b"/>
                <a:pathLst>
                  <a:path w="21980" h="12215">
                    <a:moveTo>
                      <a:pt x="21980" y="3593"/>
                    </a:moveTo>
                    <a:cubicBezTo>
                      <a:pt x="19144" y="6467"/>
                      <a:pt x="17017" y="8622"/>
                      <a:pt x="14181" y="10778"/>
                    </a:cubicBezTo>
                    <a:cubicBezTo>
                      <a:pt x="13472" y="11496"/>
                      <a:pt x="12054" y="12215"/>
                      <a:pt x="10635" y="11496"/>
                    </a:cubicBezTo>
                    <a:cubicBezTo>
                      <a:pt x="7799" y="11496"/>
                      <a:pt x="0" y="3593"/>
                      <a:pt x="0" y="0"/>
                    </a:cubicBezTo>
                    <a:cubicBezTo>
                      <a:pt x="2836" y="1438"/>
                      <a:pt x="6382" y="4312"/>
                      <a:pt x="9926" y="4312"/>
                    </a:cubicBezTo>
                    <a:cubicBezTo>
                      <a:pt x="13472" y="5029"/>
                      <a:pt x="17017" y="3593"/>
                      <a:pt x="20563" y="2874"/>
                    </a:cubicBezTo>
                    <a:cubicBezTo>
                      <a:pt x="21271" y="2874"/>
                      <a:pt x="21271" y="3593"/>
                      <a:pt x="21980" y="3593"/>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1" name="Freeform 71"/>
              <p:cNvSpPr/>
              <p:nvPr/>
            </p:nvSpPr>
            <p:spPr>
              <a:xfrm>
                <a:off x="6408025" y="806755"/>
                <a:ext cx="10343" cy="13524"/>
              </a:xfrm>
              <a:custGeom>
                <a:avLst/>
                <a:gdLst/>
                <a:ahLst/>
                <a:cxnLst/>
                <a:rect l="l" t="t" r="r" b="b"/>
                <a:pathLst>
                  <a:path w="10343" h="13524">
                    <a:moveTo>
                      <a:pt x="0" y="0"/>
                    </a:moveTo>
                    <a:cubicBezTo>
                      <a:pt x="3448" y="2847"/>
                      <a:pt x="6205" y="4982"/>
                      <a:pt x="9653" y="7830"/>
                    </a:cubicBezTo>
                    <a:cubicBezTo>
                      <a:pt x="10343" y="8542"/>
                      <a:pt x="10343" y="9964"/>
                      <a:pt x="10343" y="10677"/>
                    </a:cubicBezTo>
                    <a:cubicBezTo>
                      <a:pt x="9653" y="12101"/>
                      <a:pt x="8274" y="12101"/>
                      <a:pt x="7584" y="12812"/>
                    </a:cubicBezTo>
                    <a:cubicBezTo>
                      <a:pt x="6205" y="13524"/>
                      <a:pt x="4138" y="13524"/>
                      <a:pt x="2758" y="13524"/>
                    </a:cubicBezTo>
                    <a:cubicBezTo>
                      <a:pt x="2069" y="9253"/>
                      <a:pt x="690" y="5695"/>
                      <a:pt x="0"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2" name="Freeform 72"/>
              <p:cNvSpPr/>
              <p:nvPr/>
            </p:nvSpPr>
            <p:spPr>
              <a:xfrm>
                <a:off x="6346395" y="465595"/>
                <a:ext cx="235742" cy="311493"/>
              </a:xfrm>
              <a:custGeom>
                <a:avLst/>
                <a:gdLst/>
                <a:ahLst/>
                <a:cxnLst/>
                <a:rect l="l" t="t" r="r" b="b"/>
                <a:pathLst>
                  <a:path w="235742" h="311493">
                    <a:moveTo>
                      <a:pt x="24704" y="22861"/>
                    </a:moveTo>
                    <a:cubicBezTo>
                      <a:pt x="60701" y="34293"/>
                      <a:pt x="90344" y="21433"/>
                      <a:pt x="117871" y="0"/>
                    </a:cubicBezTo>
                    <a:cubicBezTo>
                      <a:pt x="146105" y="21433"/>
                      <a:pt x="175749" y="34293"/>
                      <a:pt x="211746" y="22861"/>
                    </a:cubicBezTo>
                    <a:cubicBezTo>
                      <a:pt x="214569" y="30720"/>
                      <a:pt x="218097" y="37865"/>
                      <a:pt x="220215" y="45724"/>
                    </a:cubicBezTo>
                    <a:cubicBezTo>
                      <a:pt x="223039" y="55011"/>
                      <a:pt x="225862" y="65014"/>
                      <a:pt x="228685" y="75015"/>
                    </a:cubicBezTo>
                    <a:cubicBezTo>
                      <a:pt x="229391" y="77159"/>
                      <a:pt x="228685" y="78588"/>
                      <a:pt x="226568" y="80016"/>
                    </a:cubicBezTo>
                    <a:cubicBezTo>
                      <a:pt x="217392" y="85018"/>
                      <a:pt x="210334" y="91448"/>
                      <a:pt x="208921" y="102164"/>
                    </a:cubicBezTo>
                    <a:cubicBezTo>
                      <a:pt x="206098" y="114309"/>
                      <a:pt x="211746" y="123596"/>
                      <a:pt x="220215" y="130741"/>
                    </a:cubicBezTo>
                    <a:cubicBezTo>
                      <a:pt x="223744" y="133599"/>
                      <a:pt x="228685" y="135743"/>
                      <a:pt x="232919" y="138600"/>
                    </a:cubicBezTo>
                    <a:cubicBezTo>
                      <a:pt x="235038" y="139314"/>
                      <a:pt x="235742" y="140744"/>
                      <a:pt x="235742" y="142886"/>
                    </a:cubicBezTo>
                    <a:cubicBezTo>
                      <a:pt x="234332" y="170035"/>
                      <a:pt x="227979" y="195755"/>
                      <a:pt x="214569" y="219332"/>
                    </a:cubicBezTo>
                    <a:cubicBezTo>
                      <a:pt x="194805" y="253624"/>
                      <a:pt x="168690" y="282202"/>
                      <a:pt x="134106" y="300777"/>
                    </a:cubicBezTo>
                    <a:cubicBezTo>
                      <a:pt x="115048" y="311493"/>
                      <a:pt x="121401" y="310779"/>
                      <a:pt x="103755" y="300777"/>
                    </a:cubicBezTo>
                    <a:cubicBezTo>
                      <a:pt x="69171" y="280773"/>
                      <a:pt x="40937" y="252909"/>
                      <a:pt x="21175" y="217188"/>
                    </a:cubicBezTo>
                    <a:cubicBezTo>
                      <a:pt x="9176" y="197184"/>
                      <a:pt x="3529" y="175036"/>
                      <a:pt x="1412" y="151460"/>
                    </a:cubicBezTo>
                    <a:cubicBezTo>
                      <a:pt x="0" y="142886"/>
                      <a:pt x="1412" y="138600"/>
                      <a:pt x="9882" y="135028"/>
                    </a:cubicBezTo>
                    <a:cubicBezTo>
                      <a:pt x="19058" y="130741"/>
                      <a:pt x="25409" y="122883"/>
                      <a:pt x="27527" y="112166"/>
                    </a:cubicBezTo>
                    <a:cubicBezTo>
                      <a:pt x="29644" y="102164"/>
                      <a:pt x="26115" y="93591"/>
                      <a:pt x="19058" y="86446"/>
                    </a:cubicBezTo>
                    <a:cubicBezTo>
                      <a:pt x="16234" y="83589"/>
                      <a:pt x="11999" y="82160"/>
                      <a:pt x="9176" y="79303"/>
                    </a:cubicBezTo>
                    <a:cubicBezTo>
                      <a:pt x="8470" y="78588"/>
                      <a:pt x="7059" y="77159"/>
                      <a:pt x="7764" y="76444"/>
                    </a:cubicBezTo>
                    <a:cubicBezTo>
                      <a:pt x="11293" y="57869"/>
                      <a:pt x="16939" y="40009"/>
                      <a:pt x="24704" y="22861"/>
                    </a:cubicBezTo>
                    <a:close/>
                    <a:moveTo>
                      <a:pt x="192688" y="78588"/>
                    </a:moveTo>
                    <a:cubicBezTo>
                      <a:pt x="192688" y="77874"/>
                      <a:pt x="192688" y="77159"/>
                      <a:pt x="192688" y="76444"/>
                    </a:cubicBezTo>
                    <a:cubicBezTo>
                      <a:pt x="194099" y="68585"/>
                      <a:pt x="195511" y="60013"/>
                      <a:pt x="196924" y="52154"/>
                    </a:cubicBezTo>
                    <a:cubicBezTo>
                      <a:pt x="197629" y="49296"/>
                      <a:pt x="196924" y="47153"/>
                      <a:pt x="194099" y="45724"/>
                    </a:cubicBezTo>
                    <a:cubicBezTo>
                      <a:pt x="191276" y="45009"/>
                      <a:pt x="189865" y="46438"/>
                      <a:pt x="189159" y="49296"/>
                    </a:cubicBezTo>
                    <a:cubicBezTo>
                      <a:pt x="187748" y="51439"/>
                      <a:pt x="187042" y="54296"/>
                      <a:pt x="187042" y="56440"/>
                    </a:cubicBezTo>
                    <a:cubicBezTo>
                      <a:pt x="185630" y="63585"/>
                      <a:pt x="184219" y="71444"/>
                      <a:pt x="183512" y="78588"/>
                    </a:cubicBezTo>
                    <a:cubicBezTo>
                      <a:pt x="182101" y="78588"/>
                      <a:pt x="179983" y="78588"/>
                      <a:pt x="179277" y="78588"/>
                    </a:cubicBezTo>
                    <a:cubicBezTo>
                      <a:pt x="177160" y="68585"/>
                      <a:pt x="175043" y="59298"/>
                      <a:pt x="172926" y="50010"/>
                    </a:cubicBezTo>
                    <a:cubicBezTo>
                      <a:pt x="172220" y="47153"/>
                      <a:pt x="170807" y="45009"/>
                      <a:pt x="167279" y="45724"/>
                    </a:cubicBezTo>
                    <a:cubicBezTo>
                      <a:pt x="164455" y="47153"/>
                      <a:pt x="164455" y="50010"/>
                      <a:pt x="165161" y="52154"/>
                    </a:cubicBezTo>
                    <a:cubicBezTo>
                      <a:pt x="165161" y="53583"/>
                      <a:pt x="165867" y="54296"/>
                      <a:pt x="165867" y="55011"/>
                    </a:cubicBezTo>
                    <a:cubicBezTo>
                      <a:pt x="167279" y="61441"/>
                      <a:pt x="167984" y="68585"/>
                      <a:pt x="169396" y="75015"/>
                    </a:cubicBezTo>
                    <a:cubicBezTo>
                      <a:pt x="169396" y="77874"/>
                      <a:pt x="168690" y="79303"/>
                      <a:pt x="165161" y="79303"/>
                    </a:cubicBezTo>
                    <a:cubicBezTo>
                      <a:pt x="162338" y="79303"/>
                      <a:pt x="160221" y="80016"/>
                      <a:pt x="160221" y="83589"/>
                    </a:cubicBezTo>
                    <a:cubicBezTo>
                      <a:pt x="160221" y="87161"/>
                      <a:pt x="163044" y="87875"/>
                      <a:pt x="165867" y="87875"/>
                    </a:cubicBezTo>
                    <a:cubicBezTo>
                      <a:pt x="169396" y="87875"/>
                      <a:pt x="172926" y="87875"/>
                      <a:pt x="176454" y="87875"/>
                    </a:cubicBezTo>
                    <a:cubicBezTo>
                      <a:pt x="176454" y="93591"/>
                      <a:pt x="176454" y="98591"/>
                      <a:pt x="176454" y="103593"/>
                    </a:cubicBezTo>
                    <a:cubicBezTo>
                      <a:pt x="172926" y="103593"/>
                      <a:pt x="169396" y="103593"/>
                      <a:pt x="166573" y="103593"/>
                    </a:cubicBezTo>
                    <a:cubicBezTo>
                      <a:pt x="163044" y="103593"/>
                      <a:pt x="160221" y="103593"/>
                      <a:pt x="160221" y="107165"/>
                    </a:cubicBezTo>
                    <a:cubicBezTo>
                      <a:pt x="160221" y="111451"/>
                      <a:pt x="163044" y="112166"/>
                      <a:pt x="166573" y="112166"/>
                    </a:cubicBezTo>
                    <a:cubicBezTo>
                      <a:pt x="170103" y="112166"/>
                      <a:pt x="172926" y="112166"/>
                      <a:pt x="176454" y="112166"/>
                    </a:cubicBezTo>
                    <a:cubicBezTo>
                      <a:pt x="176454" y="117168"/>
                      <a:pt x="176454" y="122168"/>
                      <a:pt x="176454" y="127169"/>
                    </a:cubicBezTo>
                    <a:cubicBezTo>
                      <a:pt x="172926" y="127169"/>
                      <a:pt x="169396" y="127169"/>
                      <a:pt x="165867" y="127169"/>
                    </a:cubicBezTo>
                    <a:cubicBezTo>
                      <a:pt x="163044" y="127169"/>
                      <a:pt x="160221" y="127884"/>
                      <a:pt x="160221" y="131455"/>
                    </a:cubicBezTo>
                    <a:cubicBezTo>
                      <a:pt x="160221" y="135028"/>
                      <a:pt x="163044" y="135743"/>
                      <a:pt x="165867" y="135743"/>
                    </a:cubicBezTo>
                    <a:cubicBezTo>
                      <a:pt x="169396" y="135743"/>
                      <a:pt x="172926" y="135743"/>
                      <a:pt x="177160" y="135743"/>
                    </a:cubicBezTo>
                    <a:cubicBezTo>
                      <a:pt x="177160" y="150031"/>
                      <a:pt x="177160" y="163605"/>
                      <a:pt x="177160" y="177179"/>
                    </a:cubicBezTo>
                    <a:cubicBezTo>
                      <a:pt x="177160" y="180038"/>
                      <a:pt x="176454" y="182895"/>
                      <a:pt x="177160" y="185753"/>
                    </a:cubicBezTo>
                    <a:cubicBezTo>
                      <a:pt x="177160" y="187181"/>
                      <a:pt x="179277" y="190039"/>
                      <a:pt x="180689" y="190039"/>
                    </a:cubicBezTo>
                    <a:cubicBezTo>
                      <a:pt x="182101" y="189325"/>
                      <a:pt x="184219" y="187897"/>
                      <a:pt x="184925" y="186468"/>
                    </a:cubicBezTo>
                    <a:cubicBezTo>
                      <a:pt x="185630" y="185038"/>
                      <a:pt x="185630" y="183609"/>
                      <a:pt x="185630" y="182180"/>
                    </a:cubicBezTo>
                    <a:cubicBezTo>
                      <a:pt x="185630" y="168606"/>
                      <a:pt x="185630" y="154318"/>
                      <a:pt x="185630" y="140744"/>
                    </a:cubicBezTo>
                    <a:cubicBezTo>
                      <a:pt x="185630" y="139314"/>
                      <a:pt x="185630" y="137885"/>
                      <a:pt x="185630" y="135743"/>
                    </a:cubicBezTo>
                    <a:cubicBezTo>
                      <a:pt x="189159" y="135743"/>
                      <a:pt x="192688" y="135743"/>
                      <a:pt x="196218" y="135743"/>
                    </a:cubicBezTo>
                    <a:cubicBezTo>
                      <a:pt x="199041" y="135743"/>
                      <a:pt x="201864" y="135028"/>
                      <a:pt x="201864" y="131455"/>
                    </a:cubicBezTo>
                    <a:cubicBezTo>
                      <a:pt x="201864" y="127884"/>
                      <a:pt x="199041" y="127169"/>
                      <a:pt x="196218" y="127169"/>
                    </a:cubicBezTo>
                    <a:cubicBezTo>
                      <a:pt x="192688" y="127169"/>
                      <a:pt x="189159" y="127169"/>
                      <a:pt x="185630" y="127169"/>
                    </a:cubicBezTo>
                    <a:cubicBezTo>
                      <a:pt x="185630" y="122168"/>
                      <a:pt x="185630" y="117168"/>
                      <a:pt x="185630" y="112166"/>
                    </a:cubicBezTo>
                    <a:cubicBezTo>
                      <a:pt x="189159" y="112166"/>
                      <a:pt x="192688" y="112166"/>
                      <a:pt x="196218" y="112166"/>
                    </a:cubicBezTo>
                    <a:cubicBezTo>
                      <a:pt x="199041" y="112166"/>
                      <a:pt x="201158" y="110738"/>
                      <a:pt x="201864" y="107879"/>
                    </a:cubicBezTo>
                    <a:cubicBezTo>
                      <a:pt x="201864" y="104308"/>
                      <a:pt x="199041" y="103593"/>
                      <a:pt x="196218" y="103593"/>
                    </a:cubicBezTo>
                    <a:cubicBezTo>
                      <a:pt x="192688" y="103593"/>
                      <a:pt x="189159" y="103593"/>
                      <a:pt x="185630" y="103593"/>
                    </a:cubicBezTo>
                    <a:cubicBezTo>
                      <a:pt x="185630" y="97878"/>
                      <a:pt x="185630" y="92876"/>
                      <a:pt x="185630" y="87875"/>
                    </a:cubicBezTo>
                    <a:cubicBezTo>
                      <a:pt x="189865" y="87875"/>
                      <a:pt x="193394" y="87875"/>
                      <a:pt x="197629" y="87875"/>
                    </a:cubicBezTo>
                    <a:cubicBezTo>
                      <a:pt x="199747" y="87875"/>
                      <a:pt x="201864" y="85733"/>
                      <a:pt x="201158" y="83589"/>
                    </a:cubicBezTo>
                    <a:cubicBezTo>
                      <a:pt x="201158" y="81445"/>
                      <a:pt x="199041" y="80016"/>
                      <a:pt x="197629" y="79303"/>
                    </a:cubicBezTo>
                    <a:cubicBezTo>
                      <a:pt x="196218" y="78588"/>
                      <a:pt x="194805" y="78588"/>
                      <a:pt x="192688" y="78588"/>
                    </a:cubicBezTo>
                    <a:close/>
                    <a:moveTo>
                      <a:pt x="82580" y="82160"/>
                    </a:moveTo>
                    <a:cubicBezTo>
                      <a:pt x="82580" y="82160"/>
                      <a:pt x="83287" y="82160"/>
                      <a:pt x="83287" y="82160"/>
                    </a:cubicBezTo>
                    <a:cubicBezTo>
                      <a:pt x="84698" y="83589"/>
                      <a:pt x="85404" y="85018"/>
                      <a:pt x="86110" y="87161"/>
                    </a:cubicBezTo>
                    <a:cubicBezTo>
                      <a:pt x="91050" y="100735"/>
                      <a:pt x="93168" y="115024"/>
                      <a:pt x="94579" y="130026"/>
                    </a:cubicBezTo>
                    <a:cubicBezTo>
                      <a:pt x="95286" y="132885"/>
                      <a:pt x="95992" y="135743"/>
                      <a:pt x="98815" y="135743"/>
                    </a:cubicBezTo>
                    <a:cubicBezTo>
                      <a:pt x="102343" y="135743"/>
                      <a:pt x="103755" y="132885"/>
                      <a:pt x="103049" y="129313"/>
                    </a:cubicBezTo>
                    <a:cubicBezTo>
                      <a:pt x="102343" y="122883"/>
                      <a:pt x="101638" y="116453"/>
                      <a:pt x="100932" y="110023"/>
                    </a:cubicBezTo>
                    <a:cubicBezTo>
                      <a:pt x="98815" y="98591"/>
                      <a:pt x="96697" y="85733"/>
                      <a:pt x="89639" y="76444"/>
                    </a:cubicBezTo>
                    <a:cubicBezTo>
                      <a:pt x="84698" y="69300"/>
                      <a:pt x="85404" y="62870"/>
                      <a:pt x="88227" y="56440"/>
                    </a:cubicBezTo>
                    <a:cubicBezTo>
                      <a:pt x="88227" y="54296"/>
                      <a:pt x="89639" y="52868"/>
                      <a:pt x="89639" y="51439"/>
                    </a:cubicBezTo>
                    <a:cubicBezTo>
                      <a:pt x="89639" y="49296"/>
                      <a:pt x="88933" y="47153"/>
                      <a:pt x="87521" y="46438"/>
                    </a:cubicBezTo>
                    <a:cubicBezTo>
                      <a:pt x="86110" y="45724"/>
                      <a:pt x="83993" y="47153"/>
                      <a:pt x="82580" y="47868"/>
                    </a:cubicBezTo>
                    <a:cubicBezTo>
                      <a:pt x="81874" y="47868"/>
                      <a:pt x="81170" y="49296"/>
                      <a:pt x="81170" y="50010"/>
                    </a:cubicBezTo>
                    <a:cubicBezTo>
                      <a:pt x="79051" y="60726"/>
                      <a:pt x="76228" y="70729"/>
                      <a:pt x="74817" y="81445"/>
                    </a:cubicBezTo>
                    <a:cubicBezTo>
                      <a:pt x="72699" y="97878"/>
                      <a:pt x="71994" y="114309"/>
                      <a:pt x="74817" y="130741"/>
                    </a:cubicBezTo>
                    <a:cubicBezTo>
                      <a:pt x="76934" y="148603"/>
                      <a:pt x="80463" y="167178"/>
                      <a:pt x="83287" y="185038"/>
                    </a:cubicBezTo>
                    <a:cubicBezTo>
                      <a:pt x="83993" y="187897"/>
                      <a:pt x="85404" y="190039"/>
                      <a:pt x="88933" y="189325"/>
                    </a:cubicBezTo>
                    <a:cubicBezTo>
                      <a:pt x="92462" y="188610"/>
                      <a:pt x="92462" y="185753"/>
                      <a:pt x="91756" y="182895"/>
                    </a:cubicBezTo>
                    <a:cubicBezTo>
                      <a:pt x="87521" y="164320"/>
                      <a:pt x="83287" y="145030"/>
                      <a:pt x="82580" y="125740"/>
                    </a:cubicBezTo>
                    <a:cubicBezTo>
                      <a:pt x="81874" y="111451"/>
                      <a:pt x="82580" y="96449"/>
                      <a:pt x="82580" y="82160"/>
                    </a:cubicBezTo>
                    <a:close/>
                    <a:moveTo>
                      <a:pt x="55053" y="80731"/>
                    </a:moveTo>
                    <a:cubicBezTo>
                      <a:pt x="57172" y="106450"/>
                      <a:pt x="55759" y="130741"/>
                      <a:pt x="51525" y="154318"/>
                    </a:cubicBezTo>
                    <a:cubicBezTo>
                      <a:pt x="50113" y="164320"/>
                      <a:pt x="47290" y="174321"/>
                      <a:pt x="45879" y="184324"/>
                    </a:cubicBezTo>
                    <a:cubicBezTo>
                      <a:pt x="45879" y="185753"/>
                      <a:pt x="47290" y="188610"/>
                      <a:pt x="48702" y="189325"/>
                    </a:cubicBezTo>
                    <a:cubicBezTo>
                      <a:pt x="50819" y="190754"/>
                      <a:pt x="52936" y="189325"/>
                      <a:pt x="53642" y="186468"/>
                    </a:cubicBezTo>
                    <a:cubicBezTo>
                      <a:pt x="54348" y="185753"/>
                      <a:pt x="54348" y="185038"/>
                      <a:pt x="54348" y="183609"/>
                    </a:cubicBezTo>
                    <a:cubicBezTo>
                      <a:pt x="62112" y="152889"/>
                      <a:pt x="66347" y="122168"/>
                      <a:pt x="64229" y="90733"/>
                    </a:cubicBezTo>
                    <a:cubicBezTo>
                      <a:pt x="63524" y="76444"/>
                      <a:pt x="61406" y="62870"/>
                      <a:pt x="56465" y="50010"/>
                    </a:cubicBezTo>
                    <a:cubicBezTo>
                      <a:pt x="55759" y="47153"/>
                      <a:pt x="54348" y="44295"/>
                      <a:pt x="50819" y="45724"/>
                    </a:cubicBezTo>
                    <a:cubicBezTo>
                      <a:pt x="47290" y="47153"/>
                      <a:pt x="47290" y="50010"/>
                      <a:pt x="48702" y="52868"/>
                    </a:cubicBezTo>
                    <a:cubicBezTo>
                      <a:pt x="51525" y="60726"/>
                      <a:pt x="53642" y="67871"/>
                      <a:pt x="47996" y="76444"/>
                    </a:cubicBezTo>
                    <a:cubicBezTo>
                      <a:pt x="37408" y="92876"/>
                      <a:pt x="35997" y="112166"/>
                      <a:pt x="34585" y="130741"/>
                    </a:cubicBezTo>
                    <a:cubicBezTo>
                      <a:pt x="34585" y="132170"/>
                      <a:pt x="37408" y="134314"/>
                      <a:pt x="38820" y="135743"/>
                    </a:cubicBezTo>
                    <a:cubicBezTo>
                      <a:pt x="40231" y="134314"/>
                      <a:pt x="42349" y="132885"/>
                      <a:pt x="43054" y="131455"/>
                    </a:cubicBezTo>
                    <a:cubicBezTo>
                      <a:pt x="44467" y="125026"/>
                      <a:pt x="44467" y="117881"/>
                      <a:pt x="45879" y="111451"/>
                    </a:cubicBezTo>
                    <a:cubicBezTo>
                      <a:pt x="47290" y="101450"/>
                      <a:pt x="49407" y="91448"/>
                      <a:pt x="55053" y="80731"/>
                    </a:cubicBezTo>
                    <a:close/>
                    <a:moveTo>
                      <a:pt x="129164" y="131455"/>
                    </a:moveTo>
                    <a:cubicBezTo>
                      <a:pt x="129164" y="131455"/>
                      <a:pt x="129164" y="131455"/>
                      <a:pt x="129870" y="131455"/>
                    </a:cubicBezTo>
                    <a:cubicBezTo>
                      <a:pt x="129870" y="137885"/>
                      <a:pt x="129870" y="143601"/>
                      <a:pt x="130576" y="149316"/>
                    </a:cubicBezTo>
                    <a:cubicBezTo>
                      <a:pt x="131987" y="161461"/>
                      <a:pt x="133400" y="173608"/>
                      <a:pt x="134811" y="185038"/>
                    </a:cubicBezTo>
                    <a:cubicBezTo>
                      <a:pt x="135517" y="187897"/>
                      <a:pt x="136929" y="190039"/>
                      <a:pt x="139752" y="189325"/>
                    </a:cubicBezTo>
                    <a:cubicBezTo>
                      <a:pt x="143281" y="189325"/>
                      <a:pt x="143986" y="186468"/>
                      <a:pt x="143281" y="183609"/>
                    </a:cubicBezTo>
                    <a:cubicBezTo>
                      <a:pt x="141869" y="176465"/>
                      <a:pt x="141163" y="168606"/>
                      <a:pt x="140458" y="161461"/>
                    </a:cubicBezTo>
                    <a:cubicBezTo>
                      <a:pt x="137635" y="137885"/>
                      <a:pt x="137635" y="115024"/>
                      <a:pt x="142575" y="92161"/>
                    </a:cubicBezTo>
                    <a:cubicBezTo>
                      <a:pt x="146105" y="77874"/>
                      <a:pt x="144692" y="63585"/>
                      <a:pt x="139752" y="49296"/>
                    </a:cubicBezTo>
                    <a:cubicBezTo>
                      <a:pt x="139046" y="46438"/>
                      <a:pt x="136929" y="45009"/>
                      <a:pt x="134106" y="45724"/>
                    </a:cubicBezTo>
                    <a:cubicBezTo>
                      <a:pt x="131282" y="47153"/>
                      <a:pt x="130576" y="49296"/>
                      <a:pt x="131987" y="52154"/>
                    </a:cubicBezTo>
                    <a:cubicBezTo>
                      <a:pt x="131987" y="52868"/>
                      <a:pt x="132693" y="54296"/>
                      <a:pt x="132693" y="55011"/>
                    </a:cubicBezTo>
                    <a:cubicBezTo>
                      <a:pt x="136223" y="65728"/>
                      <a:pt x="136929" y="76444"/>
                      <a:pt x="134811" y="87875"/>
                    </a:cubicBezTo>
                    <a:cubicBezTo>
                      <a:pt x="132693" y="102164"/>
                      <a:pt x="130576" y="117168"/>
                      <a:pt x="129164" y="131455"/>
                    </a:cubicBezTo>
                    <a:close/>
                    <a:moveTo>
                      <a:pt x="87521" y="235049"/>
                    </a:moveTo>
                    <a:cubicBezTo>
                      <a:pt x="83287" y="238620"/>
                      <a:pt x="81170" y="242908"/>
                      <a:pt x="83993" y="248623"/>
                    </a:cubicBezTo>
                    <a:cubicBezTo>
                      <a:pt x="86816" y="254338"/>
                      <a:pt x="92462" y="256482"/>
                      <a:pt x="98109" y="256482"/>
                    </a:cubicBezTo>
                    <a:cubicBezTo>
                      <a:pt x="103755" y="256482"/>
                      <a:pt x="109402" y="254338"/>
                      <a:pt x="112225" y="248623"/>
                    </a:cubicBezTo>
                    <a:cubicBezTo>
                      <a:pt x="115754" y="242908"/>
                      <a:pt x="112931" y="238620"/>
                      <a:pt x="110108" y="235763"/>
                    </a:cubicBezTo>
                    <a:cubicBezTo>
                      <a:pt x="110814" y="232190"/>
                      <a:pt x="112931" y="229333"/>
                      <a:pt x="112931" y="226475"/>
                    </a:cubicBezTo>
                    <a:cubicBezTo>
                      <a:pt x="113637" y="220045"/>
                      <a:pt x="107285" y="215044"/>
                      <a:pt x="98815" y="214330"/>
                    </a:cubicBezTo>
                    <a:cubicBezTo>
                      <a:pt x="93873" y="213615"/>
                      <a:pt x="86816" y="216473"/>
                      <a:pt x="84698" y="221474"/>
                    </a:cubicBezTo>
                    <a:cubicBezTo>
                      <a:pt x="81874" y="225762"/>
                      <a:pt x="83287" y="230048"/>
                      <a:pt x="87521" y="235049"/>
                    </a:cubicBezTo>
                    <a:close/>
                    <a:moveTo>
                      <a:pt x="139046" y="239335"/>
                    </a:moveTo>
                    <a:cubicBezTo>
                      <a:pt x="134106" y="242908"/>
                      <a:pt x="130576" y="245765"/>
                      <a:pt x="126341" y="249338"/>
                    </a:cubicBezTo>
                    <a:cubicBezTo>
                      <a:pt x="124224" y="250767"/>
                      <a:pt x="122813" y="252195"/>
                      <a:pt x="124224" y="254338"/>
                    </a:cubicBezTo>
                    <a:cubicBezTo>
                      <a:pt x="125636" y="255767"/>
                      <a:pt x="128459" y="256482"/>
                      <a:pt x="129870" y="255767"/>
                    </a:cubicBezTo>
                    <a:cubicBezTo>
                      <a:pt x="137635" y="251480"/>
                      <a:pt x="144692" y="245050"/>
                      <a:pt x="147516" y="235763"/>
                    </a:cubicBezTo>
                    <a:cubicBezTo>
                      <a:pt x="151045" y="222903"/>
                      <a:pt x="142575" y="212187"/>
                      <a:pt x="129870" y="214330"/>
                    </a:cubicBezTo>
                    <a:cubicBezTo>
                      <a:pt x="123518" y="215759"/>
                      <a:pt x="118577" y="220760"/>
                      <a:pt x="118577" y="225762"/>
                    </a:cubicBezTo>
                    <a:cubicBezTo>
                      <a:pt x="117871" y="230762"/>
                      <a:pt x="122107" y="236478"/>
                      <a:pt x="127753" y="237907"/>
                    </a:cubicBezTo>
                    <a:cubicBezTo>
                      <a:pt x="131282" y="238620"/>
                      <a:pt x="134106" y="238620"/>
                      <a:pt x="139046" y="239335"/>
                    </a:cubicBezTo>
                    <a:close/>
                    <a:moveTo>
                      <a:pt x="163750" y="222903"/>
                    </a:moveTo>
                    <a:cubicBezTo>
                      <a:pt x="167279" y="222903"/>
                      <a:pt x="170807" y="222903"/>
                      <a:pt x="173631" y="222189"/>
                    </a:cubicBezTo>
                    <a:cubicBezTo>
                      <a:pt x="175043" y="222189"/>
                      <a:pt x="176454" y="220045"/>
                      <a:pt x="177866" y="218617"/>
                    </a:cubicBezTo>
                    <a:cubicBezTo>
                      <a:pt x="176454" y="217903"/>
                      <a:pt x="175043" y="215759"/>
                      <a:pt x="173631" y="215759"/>
                    </a:cubicBezTo>
                    <a:cubicBezTo>
                      <a:pt x="169396" y="215044"/>
                      <a:pt x="164455" y="215044"/>
                      <a:pt x="160221" y="215044"/>
                    </a:cubicBezTo>
                    <a:cubicBezTo>
                      <a:pt x="157397" y="215759"/>
                      <a:pt x="155985" y="217188"/>
                      <a:pt x="155985" y="220045"/>
                    </a:cubicBezTo>
                    <a:cubicBezTo>
                      <a:pt x="155985" y="224332"/>
                      <a:pt x="155985" y="228619"/>
                      <a:pt x="155985" y="232190"/>
                    </a:cubicBezTo>
                    <a:cubicBezTo>
                      <a:pt x="155280" y="235763"/>
                      <a:pt x="157397" y="237192"/>
                      <a:pt x="160927" y="237192"/>
                    </a:cubicBezTo>
                    <a:cubicBezTo>
                      <a:pt x="163044" y="237192"/>
                      <a:pt x="165867" y="237192"/>
                      <a:pt x="167984" y="237907"/>
                    </a:cubicBezTo>
                    <a:cubicBezTo>
                      <a:pt x="170807" y="237907"/>
                      <a:pt x="172926" y="239335"/>
                      <a:pt x="172926" y="242908"/>
                    </a:cubicBezTo>
                    <a:cubicBezTo>
                      <a:pt x="172926" y="245765"/>
                      <a:pt x="170807" y="247908"/>
                      <a:pt x="167984" y="247908"/>
                    </a:cubicBezTo>
                    <a:cubicBezTo>
                      <a:pt x="165161" y="248623"/>
                      <a:pt x="161632" y="248623"/>
                      <a:pt x="158104" y="248623"/>
                    </a:cubicBezTo>
                    <a:cubicBezTo>
                      <a:pt x="155280" y="248623"/>
                      <a:pt x="152457" y="247908"/>
                      <a:pt x="151751" y="251480"/>
                    </a:cubicBezTo>
                    <a:cubicBezTo>
                      <a:pt x="151751" y="254338"/>
                      <a:pt x="154574" y="255767"/>
                      <a:pt x="156691" y="255767"/>
                    </a:cubicBezTo>
                    <a:cubicBezTo>
                      <a:pt x="160221" y="256482"/>
                      <a:pt x="163750" y="256482"/>
                      <a:pt x="167279" y="255767"/>
                    </a:cubicBezTo>
                    <a:cubicBezTo>
                      <a:pt x="175043" y="255053"/>
                      <a:pt x="179983" y="250052"/>
                      <a:pt x="180689" y="243622"/>
                    </a:cubicBezTo>
                    <a:cubicBezTo>
                      <a:pt x="180689" y="236478"/>
                      <a:pt x="177160" y="232190"/>
                      <a:pt x="167984" y="230048"/>
                    </a:cubicBezTo>
                    <a:cubicBezTo>
                      <a:pt x="166573" y="230048"/>
                      <a:pt x="165161" y="229333"/>
                      <a:pt x="163750" y="229333"/>
                    </a:cubicBezTo>
                    <a:cubicBezTo>
                      <a:pt x="163750" y="227190"/>
                      <a:pt x="163750" y="225047"/>
                      <a:pt x="163750" y="222903"/>
                    </a:cubicBezTo>
                    <a:close/>
                    <a:moveTo>
                      <a:pt x="143986" y="131455"/>
                    </a:moveTo>
                    <a:cubicBezTo>
                      <a:pt x="143986" y="137171"/>
                      <a:pt x="143281" y="143601"/>
                      <a:pt x="143986" y="149316"/>
                    </a:cubicBezTo>
                    <a:cubicBezTo>
                      <a:pt x="143986" y="157175"/>
                      <a:pt x="145398" y="164320"/>
                      <a:pt x="146105" y="171464"/>
                    </a:cubicBezTo>
                    <a:cubicBezTo>
                      <a:pt x="146105" y="174321"/>
                      <a:pt x="148222" y="176465"/>
                      <a:pt x="151045" y="175036"/>
                    </a:cubicBezTo>
                    <a:cubicBezTo>
                      <a:pt x="152457" y="175036"/>
                      <a:pt x="153162" y="172893"/>
                      <a:pt x="154574" y="170750"/>
                    </a:cubicBezTo>
                    <a:cubicBezTo>
                      <a:pt x="154574" y="170035"/>
                      <a:pt x="154574" y="168606"/>
                      <a:pt x="153868" y="167891"/>
                    </a:cubicBezTo>
                    <a:cubicBezTo>
                      <a:pt x="153868" y="163605"/>
                      <a:pt x="153162" y="159319"/>
                      <a:pt x="153162" y="155746"/>
                    </a:cubicBezTo>
                    <a:cubicBezTo>
                      <a:pt x="152457" y="141458"/>
                      <a:pt x="152457" y="127169"/>
                      <a:pt x="152457" y="112880"/>
                    </a:cubicBezTo>
                    <a:cubicBezTo>
                      <a:pt x="152457" y="111451"/>
                      <a:pt x="150339" y="109309"/>
                      <a:pt x="148928" y="108594"/>
                    </a:cubicBezTo>
                    <a:cubicBezTo>
                      <a:pt x="146809" y="107165"/>
                      <a:pt x="144692" y="109309"/>
                      <a:pt x="143986" y="112166"/>
                    </a:cubicBezTo>
                    <a:cubicBezTo>
                      <a:pt x="143986" y="112880"/>
                      <a:pt x="143986" y="113595"/>
                      <a:pt x="143986" y="115024"/>
                    </a:cubicBezTo>
                    <a:cubicBezTo>
                      <a:pt x="143986" y="120025"/>
                      <a:pt x="143986" y="125740"/>
                      <a:pt x="143986" y="131455"/>
                    </a:cubicBezTo>
                    <a:close/>
                    <a:moveTo>
                      <a:pt x="116460" y="131455"/>
                    </a:moveTo>
                    <a:cubicBezTo>
                      <a:pt x="117165" y="138600"/>
                      <a:pt x="117165" y="145744"/>
                      <a:pt x="117871" y="152889"/>
                    </a:cubicBezTo>
                    <a:cubicBezTo>
                      <a:pt x="117871" y="158604"/>
                      <a:pt x="119283" y="165034"/>
                      <a:pt x="119988" y="171464"/>
                    </a:cubicBezTo>
                    <a:cubicBezTo>
                      <a:pt x="119988" y="174321"/>
                      <a:pt x="122107" y="175750"/>
                      <a:pt x="124930" y="175750"/>
                    </a:cubicBezTo>
                    <a:cubicBezTo>
                      <a:pt x="127753" y="175036"/>
                      <a:pt x="128459" y="172893"/>
                      <a:pt x="128459" y="170035"/>
                    </a:cubicBezTo>
                    <a:cubicBezTo>
                      <a:pt x="125636" y="151460"/>
                      <a:pt x="124930" y="132885"/>
                      <a:pt x="126341" y="113595"/>
                    </a:cubicBezTo>
                    <a:cubicBezTo>
                      <a:pt x="126341" y="110738"/>
                      <a:pt x="125636" y="108594"/>
                      <a:pt x="122107" y="108594"/>
                    </a:cubicBezTo>
                    <a:cubicBezTo>
                      <a:pt x="119283" y="107879"/>
                      <a:pt x="117871" y="110738"/>
                      <a:pt x="117871" y="113595"/>
                    </a:cubicBezTo>
                    <a:cubicBezTo>
                      <a:pt x="117165" y="119310"/>
                      <a:pt x="117165" y="125740"/>
                      <a:pt x="116460" y="131455"/>
                    </a:cubicBezTo>
                    <a:close/>
                    <a:moveTo>
                      <a:pt x="131987" y="74301"/>
                    </a:moveTo>
                    <a:cubicBezTo>
                      <a:pt x="130576" y="67156"/>
                      <a:pt x="128459" y="58584"/>
                      <a:pt x="127047" y="49296"/>
                    </a:cubicBezTo>
                    <a:cubicBezTo>
                      <a:pt x="126341" y="46438"/>
                      <a:pt x="124224" y="45009"/>
                      <a:pt x="121401" y="45724"/>
                    </a:cubicBezTo>
                    <a:cubicBezTo>
                      <a:pt x="117871" y="47153"/>
                      <a:pt x="117871" y="49296"/>
                      <a:pt x="118577" y="52154"/>
                    </a:cubicBezTo>
                    <a:cubicBezTo>
                      <a:pt x="122813" y="64299"/>
                      <a:pt x="124224" y="75730"/>
                      <a:pt x="121401" y="88590"/>
                    </a:cubicBezTo>
                    <a:cubicBezTo>
                      <a:pt x="121401" y="91448"/>
                      <a:pt x="122107" y="93591"/>
                      <a:pt x="125636" y="93591"/>
                    </a:cubicBezTo>
                    <a:cubicBezTo>
                      <a:pt x="127753" y="94305"/>
                      <a:pt x="129870" y="92876"/>
                      <a:pt x="129870" y="90019"/>
                    </a:cubicBezTo>
                    <a:cubicBezTo>
                      <a:pt x="130576" y="85018"/>
                      <a:pt x="131282" y="80731"/>
                      <a:pt x="131987" y="74301"/>
                    </a:cubicBezTo>
                    <a:close/>
                    <a:moveTo>
                      <a:pt x="158104" y="74301"/>
                    </a:moveTo>
                    <a:cubicBezTo>
                      <a:pt x="156691" y="67156"/>
                      <a:pt x="155280" y="58584"/>
                      <a:pt x="153162" y="49296"/>
                    </a:cubicBezTo>
                    <a:cubicBezTo>
                      <a:pt x="152457" y="47153"/>
                      <a:pt x="151045" y="45724"/>
                      <a:pt x="148222" y="45724"/>
                    </a:cubicBezTo>
                    <a:cubicBezTo>
                      <a:pt x="145398" y="46438"/>
                      <a:pt x="143986" y="48581"/>
                      <a:pt x="145398" y="52154"/>
                    </a:cubicBezTo>
                    <a:cubicBezTo>
                      <a:pt x="148928" y="64299"/>
                      <a:pt x="150339" y="75730"/>
                      <a:pt x="148222" y="88590"/>
                    </a:cubicBezTo>
                    <a:cubicBezTo>
                      <a:pt x="148222" y="90019"/>
                      <a:pt x="149633" y="92876"/>
                      <a:pt x="151045" y="93591"/>
                    </a:cubicBezTo>
                    <a:cubicBezTo>
                      <a:pt x="153868" y="95020"/>
                      <a:pt x="155985" y="92876"/>
                      <a:pt x="155985" y="90019"/>
                    </a:cubicBezTo>
                    <a:cubicBezTo>
                      <a:pt x="156691" y="85733"/>
                      <a:pt x="157397" y="80731"/>
                      <a:pt x="158104" y="74301"/>
                    </a:cubicBezTo>
                    <a:close/>
                    <a:moveTo>
                      <a:pt x="66347" y="235763"/>
                    </a:moveTo>
                    <a:cubicBezTo>
                      <a:pt x="66347" y="240764"/>
                      <a:pt x="66347" y="245765"/>
                      <a:pt x="66347" y="250767"/>
                    </a:cubicBezTo>
                    <a:cubicBezTo>
                      <a:pt x="66347" y="253624"/>
                      <a:pt x="67052" y="256482"/>
                      <a:pt x="70582" y="256482"/>
                    </a:cubicBezTo>
                    <a:cubicBezTo>
                      <a:pt x="74111" y="255767"/>
                      <a:pt x="74111" y="253624"/>
                      <a:pt x="74111" y="250767"/>
                    </a:cubicBezTo>
                    <a:cubicBezTo>
                      <a:pt x="74111" y="240764"/>
                      <a:pt x="74817" y="230048"/>
                      <a:pt x="74111" y="220045"/>
                    </a:cubicBezTo>
                    <a:cubicBezTo>
                      <a:pt x="74111" y="217188"/>
                      <a:pt x="73405" y="214330"/>
                      <a:pt x="70582" y="215044"/>
                    </a:cubicBezTo>
                    <a:cubicBezTo>
                      <a:pt x="67052" y="215044"/>
                      <a:pt x="66347" y="217188"/>
                      <a:pt x="66347" y="220045"/>
                    </a:cubicBezTo>
                    <a:cubicBezTo>
                      <a:pt x="66347" y="225047"/>
                      <a:pt x="66347" y="230762"/>
                      <a:pt x="66347" y="235763"/>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3" name="Freeform 73"/>
              <p:cNvSpPr/>
              <p:nvPr/>
            </p:nvSpPr>
            <p:spPr>
              <a:xfrm>
                <a:off x="6436900" y="704232"/>
                <a:ext cx="15516" cy="10470"/>
              </a:xfrm>
              <a:custGeom>
                <a:avLst/>
                <a:gdLst/>
                <a:ahLst/>
                <a:cxnLst/>
                <a:rect l="l" t="t" r="r" b="b"/>
                <a:pathLst>
                  <a:path w="15516" h="10470">
                    <a:moveTo>
                      <a:pt x="7757" y="10470"/>
                    </a:moveTo>
                    <a:cubicBezTo>
                      <a:pt x="4232" y="10470"/>
                      <a:pt x="0" y="7678"/>
                      <a:pt x="0" y="5584"/>
                    </a:cubicBezTo>
                    <a:cubicBezTo>
                      <a:pt x="0" y="2791"/>
                      <a:pt x="3526" y="0"/>
                      <a:pt x="7757" y="0"/>
                    </a:cubicBezTo>
                    <a:cubicBezTo>
                      <a:pt x="11989" y="0"/>
                      <a:pt x="15516" y="2791"/>
                      <a:pt x="15516" y="4886"/>
                    </a:cubicBezTo>
                    <a:cubicBezTo>
                      <a:pt x="15516" y="7678"/>
                      <a:pt x="11989" y="10470"/>
                      <a:pt x="7757" y="1047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4" name="Freeform 74"/>
              <p:cNvSpPr/>
              <p:nvPr/>
            </p:nvSpPr>
            <p:spPr>
              <a:xfrm>
                <a:off x="6437762" y="686782"/>
                <a:ext cx="13791" cy="10034"/>
              </a:xfrm>
              <a:custGeom>
                <a:avLst/>
                <a:gdLst/>
                <a:ahLst/>
                <a:cxnLst/>
                <a:rect l="l" t="t" r="r" b="b"/>
                <a:pathLst>
                  <a:path w="13791" h="10034">
                    <a:moveTo>
                      <a:pt x="6206" y="10034"/>
                    </a:moveTo>
                    <a:cubicBezTo>
                      <a:pt x="6206" y="9317"/>
                      <a:pt x="4138" y="10034"/>
                      <a:pt x="3448" y="9317"/>
                    </a:cubicBezTo>
                    <a:cubicBezTo>
                      <a:pt x="2069" y="7884"/>
                      <a:pt x="0" y="6450"/>
                      <a:pt x="0" y="5016"/>
                    </a:cubicBezTo>
                    <a:cubicBezTo>
                      <a:pt x="0" y="3584"/>
                      <a:pt x="2069" y="1434"/>
                      <a:pt x="3448" y="716"/>
                    </a:cubicBezTo>
                    <a:cubicBezTo>
                      <a:pt x="4827" y="0"/>
                      <a:pt x="6206" y="0"/>
                      <a:pt x="6896" y="0"/>
                    </a:cubicBezTo>
                    <a:cubicBezTo>
                      <a:pt x="11032" y="0"/>
                      <a:pt x="13791" y="2150"/>
                      <a:pt x="13791" y="5016"/>
                    </a:cubicBezTo>
                    <a:cubicBezTo>
                      <a:pt x="13791" y="7167"/>
                      <a:pt x="11032" y="9317"/>
                      <a:pt x="6206" y="1003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5" name="AutoShape 75"/>
              <p:cNvSpPr/>
              <p:nvPr/>
            </p:nvSpPr>
            <p:spPr>
              <a:xfrm>
                <a:off x="6472671" y="686782"/>
                <a:ext cx="13791" cy="10034"/>
              </a:xfrm>
              <a:prstGeom prst="ellipse">
                <a:avLst/>
              </a:pr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grpSp>
        <p:sp>
          <p:nvSpPr>
            <p:cNvPr id="76" name="Freeform 76"/>
            <p:cNvSpPr/>
            <p:nvPr/>
          </p:nvSpPr>
          <p:spPr>
            <a:xfrm>
              <a:off x="8072392" y="348410"/>
              <a:ext cx="276462" cy="402648"/>
            </a:xfrm>
            <a:custGeom>
              <a:avLst/>
              <a:gdLst/>
              <a:ahLst/>
              <a:cxnLst/>
              <a:rect l="l" t="t" r="r" b="b"/>
              <a:pathLst>
                <a:path w="276462" h="402648">
                  <a:moveTo>
                    <a:pt x="192005" y="208712"/>
                  </a:moveTo>
                  <a:cubicBezTo>
                    <a:pt x="182891" y="210560"/>
                    <a:pt x="176814" y="210560"/>
                    <a:pt x="171346" y="213637"/>
                  </a:cubicBezTo>
                  <a:cubicBezTo>
                    <a:pt x="140358" y="229645"/>
                    <a:pt x="109978" y="246268"/>
                    <a:pt x="79597" y="263507"/>
                  </a:cubicBezTo>
                  <a:cubicBezTo>
                    <a:pt x="72306" y="267200"/>
                    <a:pt x="66229" y="273973"/>
                    <a:pt x="61369" y="280745"/>
                  </a:cubicBezTo>
                  <a:cubicBezTo>
                    <a:pt x="47394" y="297984"/>
                    <a:pt x="39494" y="299216"/>
                    <a:pt x="21874" y="286902"/>
                  </a:cubicBezTo>
                  <a:cubicBezTo>
                    <a:pt x="0" y="271511"/>
                    <a:pt x="1822" y="261043"/>
                    <a:pt x="24912" y="248731"/>
                  </a:cubicBezTo>
                  <a:cubicBezTo>
                    <a:pt x="65622" y="226567"/>
                    <a:pt x="106332" y="204403"/>
                    <a:pt x="146435" y="181623"/>
                  </a:cubicBezTo>
                  <a:cubicBezTo>
                    <a:pt x="165270" y="170541"/>
                    <a:pt x="165877" y="160075"/>
                    <a:pt x="150080" y="144066"/>
                  </a:cubicBezTo>
                  <a:cubicBezTo>
                    <a:pt x="149473" y="143452"/>
                    <a:pt x="148864" y="142220"/>
                    <a:pt x="149473" y="143452"/>
                  </a:cubicBezTo>
                  <a:cubicBezTo>
                    <a:pt x="150688" y="136679"/>
                    <a:pt x="151902" y="131754"/>
                    <a:pt x="152510" y="126829"/>
                  </a:cubicBezTo>
                  <a:cubicBezTo>
                    <a:pt x="151295" y="126829"/>
                    <a:pt x="150080" y="126213"/>
                    <a:pt x="148864" y="126213"/>
                  </a:cubicBezTo>
                  <a:cubicBezTo>
                    <a:pt x="137927" y="135447"/>
                    <a:pt x="122130" y="140373"/>
                    <a:pt x="120307" y="158843"/>
                  </a:cubicBezTo>
                  <a:cubicBezTo>
                    <a:pt x="119092" y="166846"/>
                    <a:pt x="114231" y="171771"/>
                    <a:pt x="105724" y="165616"/>
                  </a:cubicBezTo>
                  <a:cubicBezTo>
                    <a:pt x="95395" y="158227"/>
                    <a:pt x="89926" y="165000"/>
                    <a:pt x="86281" y="173619"/>
                  </a:cubicBezTo>
                  <a:cubicBezTo>
                    <a:pt x="82635" y="181007"/>
                    <a:pt x="80204" y="189010"/>
                    <a:pt x="76559" y="197630"/>
                  </a:cubicBezTo>
                  <a:cubicBezTo>
                    <a:pt x="63800" y="191473"/>
                    <a:pt x="58938" y="184085"/>
                    <a:pt x="57116" y="169925"/>
                  </a:cubicBezTo>
                  <a:cubicBezTo>
                    <a:pt x="55900" y="155148"/>
                    <a:pt x="46786" y="141604"/>
                    <a:pt x="40710" y="127443"/>
                  </a:cubicBezTo>
                  <a:cubicBezTo>
                    <a:pt x="39494" y="124365"/>
                    <a:pt x="37064" y="121288"/>
                    <a:pt x="34634" y="118209"/>
                  </a:cubicBezTo>
                  <a:cubicBezTo>
                    <a:pt x="35241" y="116977"/>
                    <a:pt x="35850" y="115747"/>
                    <a:pt x="35850" y="114515"/>
                  </a:cubicBezTo>
                  <a:cubicBezTo>
                    <a:pt x="44356" y="116361"/>
                    <a:pt x="54078" y="116361"/>
                    <a:pt x="61369" y="120056"/>
                  </a:cubicBezTo>
                  <a:cubicBezTo>
                    <a:pt x="69267" y="123750"/>
                    <a:pt x="75344" y="131138"/>
                    <a:pt x="84458" y="139141"/>
                  </a:cubicBezTo>
                  <a:cubicBezTo>
                    <a:pt x="92357" y="100970"/>
                    <a:pt x="75951" y="71417"/>
                    <a:pt x="62584" y="40634"/>
                  </a:cubicBezTo>
                  <a:cubicBezTo>
                    <a:pt x="78382" y="44944"/>
                    <a:pt x="91750" y="52332"/>
                    <a:pt x="104510" y="62183"/>
                  </a:cubicBezTo>
                  <a:cubicBezTo>
                    <a:pt x="111801" y="67724"/>
                    <a:pt x="119092" y="73881"/>
                    <a:pt x="127598" y="76958"/>
                  </a:cubicBezTo>
                  <a:cubicBezTo>
                    <a:pt x="142789" y="83115"/>
                    <a:pt x="152510" y="78190"/>
                    <a:pt x="158586" y="62798"/>
                  </a:cubicBezTo>
                  <a:cubicBezTo>
                    <a:pt x="166486" y="42481"/>
                    <a:pt x="173170" y="22164"/>
                    <a:pt x="181068" y="0"/>
                  </a:cubicBezTo>
                  <a:cubicBezTo>
                    <a:pt x="193827" y="1847"/>
                    <a:pt x="207195" y="7388"/>
                    <a:pt x="217524" y="17239"/>
                  </a:cubicBezTo>
                  <a:cubicBezTo>
                    <a:pt x="225424" y="24011"/>
                    <a:pt x="221170" y="32630"/>
                    <a:pt x="216309" y="39403"/>
                  </a:cubicBezTo>
                  <a:cubicBezTo>
                    <a:pt x="212056" y="45560"/>
                    <a:pt x="205373" y="51101"/>
                    <a:pt x="199904" y="56642"/>
                  </a:cubicBezTo>
                  <a:cubicBezTo>
                    <a:pt x="196258" y="60951"/>
                    <a:pt x="193220" y="64646"/>
                    <a:pt x="189574" y="68955"/>
                  </a:cubicBezTo>
                  <a:cubicBezTo>
                    <a:pt x="190790" y="70187"/>
                    <a:pt x="191398" y="70802"/>
                    <a:pt x="192005" y="72033"/>
                  </a:cubicBezTo>
                  <a:cubicBezTo>
                    <a:pt x="198689" y="68340"/>
                    <a:pt x="205373" y="65261"/>
                    <a:pt x="212056" y="60951"/>
                  </a:cubicBezTo>
                  <a:cubicBezTo>
                    <a:pt x="221778" y="54179"/>
                    <a:pt x="230892" y="46791"/>
                    <a:pt x="240614" y="40019"/>
                  </a:cubicBezTo>
                  <a:cubicBezTo>
                    <a:pt x="249121" y="32630"/>
                    <a:pt x="258234" y="35093"/>
                    <a:pt x="266741" y="39403"/>
                  </a:cubicBezTo>
                  <a:cubicBezTo>
                    <a:pt x="275248" y="44328"/>
                    <a:pt x="276462" y="52948"/>
                    <a:pt x="274640" y="62183"/>
                  </a:cubicBezTo>
                  <a:cubicBezTo>
                    <a:pt x="272818" y="68955"/>
                    <a:pt x="270994" y="75728"/>
                    <a:pt x="267349" y="81269"/>
                  </a:cubicBezTo>
                  <a:cubicBezTo>
                    <a:pt x="254589" y="105279"/>
                    <a:pt x="241221" y="128675"/>
                    <a:pt x="227246" y="151455"/>
                  </a:cubicBezTo>
                  <a:cubicBezTo>
                    <a:pt x="218133" y="165616"/>
                    <a:pt x="205980" y="174850"/>
                    <a:pt x="187752" y="173003"/>
                  </a:cubicBezTo>
                  <a:cubicBezTo>
                    <a:pt x="182891" y="172387"/>
                    <a:pt x="176814" y="173619"/>
                    <a:pt x="172561" y="176698"/>
                  </a:cubicBezTo>
                  <a:cubicBezTo>
                    <a:pt x="147042" y="192705"/>
                    <a:pt x="120914" y="209328"/>
                    <a:pt x="95395" y="225951"/>
                  </a:cubicBezTo>
                  <a:cubicBezTo>
                    <a:pt x="92357" y="227797"/>
                    <a:pt x="89319" y="231492"/>
                    <a:pt x="86281" y="234570"/>
                  </a:cubicBezTo>
                  <a:cubicBezTo>
                    <a:pt x="86888" y="235186"/>
                    <a:pt x="87495" y="236417"/>
                    <a:pt x="87495" y="237033"/>
                  </a:cubicBezTo>
                  <a:cubicBezTo>
                    <a:pt x="91750" y="235801"/>
                    <a:pt x="96003" y="233954"/>
                    <a:pt x="100256" y="232108"/>
                  </a:cubicBezTo>
                  <a:cubicBezTo>
                    <a:pt x="133067" y="217331"/>
                    <a:pt x="165270" y="201324"/>
                    <a:pt x="198689" y="187164"/>
                  </a:cubicBezTo>
                  <a:cubicBezTo>
                    <a:pt x="204765" y="184085"/>
                    <a:pt x="212664" y="182239"/>
                    <a:pt x="219348" y="182853"/>
                  </a:cubicBezTo>
                  <a:cubicBezTo>
                    <a:pt x="224817" y="182853"/>
                    <a:pt x="232715" y="186548"/>
                    <a:pt x="235146" y="191473"/>
                  </a:cubicBezTo>
                  <a:cubicBezTo>
                    <a:pt x="236968" y="195783"/>
                    <a:pt x="235146" y="205019"/>
                    <a:pt x="232108" y="208712"/>
                  </a:cubicBezTo>
                  <a:cubicBezTo>
                    <a:pt x="214486" y="226567"/>
                    <a:pt x="197474" y="245652"/>
                    <a:pt x="173170" y="256118"/>
                  </a:cubicBezTo>
                  <a:cubicBezTo>
                    <a:pt x="167093" y="258581"/>
                    <a:pt x="162232" y="264122"/>
                    <a:pt x="156764" y="267816"/>
                  </a:cubicBezTo>
                  <a:cubicBezTo>
                    <a:pt x="163448" y="269048"/>
                    <a:pt x="169523" y="271511"/>
                    <a:pt x="176207" y="271511"/>
                  </a:cubicBezTo>
                  <a:cubicBezTo>
                    <a:pt x="184106" y="271511"/>
                    <a:pt x="192613" y="269048"/>
                    <a:pt x="201120" y="269048"/>
                  </a:cubicBezTo>
                  <a:cubicBezTo>
                    <a:pt x="209018" y="268432"/>
                    <a:pt x="218740" y="267200"/>
                    <a:pt x="221778" y="277666"/>
                  </a:cubicBezTo>
                  <a:cubicBezTo>
                    <a:pt x="223601" y="284439"/>
                    <a:pt x="210842" y="297984"/>
                    <a:pt x="202942" y="298600"/>
                  </a:cubicBezTo>
                  <a:cubicBezTo>
                    <a:pt x="195651" y="299216"/>
                    <a:pt x="188967" y="299216"/>
                    <a:pt x="182283" y="299832"/>
                  </a:cubicBezTo>
                  <a:cubicBezTo>
                    <a:pt x="165877" y="301678"/>
                    <a:pt x="161624" y="307219"/>
                    <a:pt x="167093" y="322610"/>
                  </a:cubicBezTo>
                  <a:cubicBezTo>
                    <a:pt x="175599" y="347853"/>
                    <a:pt x="171954" y="370633"/>
                    <a:pt x="157371" y="392797"/>
                  </a:cubicBezTo>
                  <a:cubicBezTo>
                    <a:pt x="151295" y="401417"/>
                    <a:pt x="145826" y="402648"/>
                    <a:pt x="136105" y="397107"/>
                  </a:cubicBezTo>
                  <a:cubicBezTo>
                    <a:pt x="120914" y="388488"/>
                    <a:pt x="104510" y="381715"/>
                    <a:pt x="88104" y="374327"/>
                  </a:cubicBezTo>
                  <a:cubicBezTo>
                    <a:pt x="86281" y="373096"/>
                    <a:pt x="84458" y="371865"/>
                    <a:pt x="82635" y="368170"/>
                  </a:cubicBezTo>
                  <a:cubicBezTo>
                    <a:pt x="87495" y="367555"/>
                    <a:pt x="91750" y="367555"/>
                    <a:pt x="96610" y="366939"/>
                  </a:cubicBezTo>
                  <a:cubicBezTo>
                    <a:pt x="106332" y="366324"/>
                    <a:pt x="116661" y="366324"/>
                    <a:pt x="126383" y="363861"/>
                  </a:cubicBezTo>
                  <a:cubicBezTo>
                    <a:pt x="147649" y="358935"/>
                    <a:pt x="153726" y="347238"/>
                    <a:pt x="148864" y="325689"/>
                  </a:cubicBezTo>
                  <a:cubicBezTo>
                    <a:pt x="147649" y="321996"/>
                    <a:pt x="146435" y="318917"/>
                    <a:pt x="144004" y="312144"/>
                  </a:cubicBezTo>
                  <a:cubicBezTo>
                    <a:pt x="131851" y="318917"/>
                    <a:pt x="120307" y="324458"/>
                    <a:pt x="108763" y="330614"/>
                  </a:cubicBezTo>
                  <a:cubicBezTo>
                    <a:pt x="105117" y="332462"/>
                    <a:pt x="102079" y="335540"/>
                    <a:pt x="99041" y="338003"/>
                  </a:cubicBezTo>
                  <a:cubicBezTo>
                    <a:pt x="76559" y="355857"/>
                    <a:pt x="60761" y="354010"/>
                    <a:pt x="41925" y="332462"/>
                  </a:cubicBezTo>
                  <a:cubicBezTo>
                    <a:pt x="36457" y="325689"/>
                    <a:pt x="36457" y="320764"/>
                    <a:pt x="44356" y="318301"/>
                  </a:cubicBezTo>
                  <a:cubicBezTo>
                    <a:pt x="54685" y="313376"/>
                    <a:pt x="66229" y="310298"/>
                    <a:pt x="77166" y="305987"/>
                  </a:cubicBezTo>
                  <a:cubicBezTo>
                    <a:pt x="96003" y="297984"/>
                    <a:pt x="114838" y="289364"/>
                    <a:pt x="133674" y="280745"/>
                  </a:cubicBezTo>
                  <a:cubicBezTo>
                    <a:pt x="134889" y="280130"/>
                    <a:pt x="137320" y="277666"/>
                    <a:pt x="137320" y="276436"/>
                  </a:cubicBezTo>
                  <a:cubicBezTo>
                    <a:pt x="136105" y="264122"/>
                    <a:pt x="145219" y="260429"/>
                    <a:pt x="152510" y="254272"/>
                  </a:cubicBezTo>
                  <a:cubicBezTo>
                    <a:pt x="165270" y="243190"/>
                    <a:pt x="176207" y="230876"/>
                    <a:pt x="187145" y="219178"/>
                  </a:cubicBezTo>
                  <a:cubicBezTo>
                    <a:pt x="188967" y="217331"/>
                    <a:pt x="189574" y="214253"/>
                    <a:pt x="192005" y="208712"/>
                  </a:cubicBezTo>
                  <a:close/>
                  <a:moveTo>
                    <a:pt x="251551" y="71417"/>
                  </a:moveTo>
                  <a:cubicBezTo>
                    <a:pt x="251551" y="62798"/>
                    <a:pt x="248512" y="58489"/>
                    <a:pt x="240614" y="61567"/>
                  </a:cubicBezTo>
                  <a:cubicBezTo>
                    <a:pt x="225424" y="67724"/>
                    <a:pt x="210842" y="72649"/>
                    <a:pt x="196867" y="80037"/>
                  </a:cubicBezTo>
                  <a:cubicBezTo>
                    <a:pt x="177423" y="90504"/>
                    <a:pt x="176207" y="105895"/>
                    <a:pt x="192613" y="121288"/>
                  </a:cubicBezTo>
                  <a:cubicBezTo>
                    <a:pt x="195651" y="124365"/>
                    <a:pt x="197474" y="127443"/>
                    <a:pt x="199904" y="130522"/>
                  </a:cubicBezTo>
                  <a:cubicBezTo>
                    <a:pt x="202334" y="134216"/>
                    <a:pt x="205980" y="140988"/>
                    <a:pt x="207195" y="140373"/>
                  </a:cubicBezTo>
                  <a:cubicBezTo>
                    <a:pt x="212056" y="138525"/>
                    <a:pt x="218133" y="136063"/>
                    <a:pt x="220562" y="131754"/>
                  </a:cubicBezTo>
                  <a:cubicBezTo>
                    <a:pt x="231499" y="113283"/>
                    <a:pt x="240614" y="94813"/>
                    <a:pt x="250336" y="75728"/>
                  </a:cubicBezTo>
                  <a:cubicBezTo>
                    <a:pt x="251551" y="74496"/>
                    <a:pt x="251551" y="72649"/>
                    <a:pt x="251551" y="7141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7" name="Freeform 77"/>
            <p:cNvSpPr/>
            <p:nvPr/>
          </p:nvSpPr>
          <p:spPr>
            <a:xfrm>
              <a:off x="7369142" y="369127"/>
              <a:ext cx="244464" cy="372138"/>
            </a:xfrm>
            <a:custGeom>
              <a:avLst/>
              <a:gdLst/>
              <a:ahLst/>
              <a:cxnLst/>
              <a:rect l="l" t="t" r="r" b="b"/>
              <a:pathLst>
                <a:path w="244464" h="372138">
                  <a:moveTo>
                    <a:pt x="113718" y="246449"/>
                  </a:moveTo>
                  <a:cubicBezTo>
                    <a:pt x="110677" y="244601"/>
                    <a:pt x="107028" y="243985"/>
                    <a:pt x="105204" y="241520"/>
                  </a:cubicBezTo>
                  <a:cubicBezTo>
                    <a:pt x="99731" y="237207"/>
                    <a:pt x="97907" y="232278"/>
                    <a:pt x="105204" y="226733"/>
                  </a:cubicBezTo>
                  <a:cubicBezTo>
                    <a:pt x="114934" y="219955"/>
                    <a:pt x="114325" y="210713"/>
                    <a:pt x="103379" y="205169"/>
                  </a:cubicBezTo>
                  <a:cubicBezTo>
                    <a:pt x="95475" y="201472"/>
                    <a:pt x="96690" y="196543"/>
                    <a:pt x="102772" y="192847"/>
                  </a:cubicBezTo>
                  <a:cubicBezTo>
                    <a:pt x="111285" y="187917"/>
                    <a:pt x="108853" y="180524"/>
                    <a:pt x="106421" y="174362"/>
                  </a:cubicBezTo>
                  <a:cubicBezTo>
                    <a:pt x="105204" y="171282"/>
                    <a:pt x="99731" y="168817"/>
                    <a:pt x="95475" y="168201"/>
                  </a:cubicBezTo>
                  <a:cubicBezTo>
                    <a:pt x="86961" y="166353"/>
                    <a:pt x="78447" y="165120"/>
                    <a:pt x="69934" y="165738"/>
                  </a:cubicBezTo>
                  <a:cubicBezTo>
                    <a:pt x="57771" y="166969"/>
                    <a:pt x="51690" y="174979"/>
                    <a:pt x="51082" y="186685"/>
                  </a:cubicBezTo>
                  <a:cubicBezTo>
                    <a:pt x="50474" y="202705"/>
                    <a:pt x="48042" y="218723"/>
                    <a:pt x="50474" y="234743"/>
                  </a:cubicBezTo>
                  <a:cubicBezTo>
                    <a:pt x="54122" y="264316"/>
                    <a:pt x="39527" y="288962"/>
                    <a:pt x="32838" y="315455"/>
                  </a:cubicBezTo>
                  <a:cubicBezTo>
                    <a:pt x="31622" y="319151"/>
                    <a:pt x="23716" y="322232"/>
                    <a:pt x="18244" y="323464"/>
                  </a:cubicBezTo>
                  <a:cubicBezTo>
                    <a:pt x="16419" y="323464"/>
                    <a:pt x="11554" y="316687"/>
                    <a:pt x="10946" y="312990"/>
                  </a:cubicBezTo>
                  <a:cubicBezTo>
                    <a:pt x="10338" y="300051"/>
                    <a:pt x="0" y="286497"/>
                    <a:pt x="13378" y="274791"/>
                  </a:cubicBezTo>
                  <a:cubicBezTo>
                    <a:pt x="18852" y="240288"/>
                    <a:pt x="37095" y="205784"/>
                    <a:pt x="25541" y="170049"/>
                  </a:cubicBezTo>
                  <a:cubicBezTo>
                    <a:pt x="18244" y="147253"/>
                    <a:pt x="10338" y="128153"/>
                    <a:pt x="26758" y="105357"/>
                  </a:cubicBezTo>
                  <a:cubicBezTo>
                    <a:pt x="34055" y="95499"/>
                    <a:pt x="32230" y="82560"/>
                    <a:pt x="22501" y="70237"/>
                  </a:cubicBezTo>
                  <a:cubicBezTo>
                    <a:pt x="13378" y="59764"/>
                    <a:pt x="7906" y="45593"/>
                    <a:pt x="608" y="32654"/>
                  </a:cubicBezTo>
                  <a:cubicBezTo>
                    <a:pt x="2432" y="32038"/>
                    <a:pt x="6081" y="30806"/>
                    <a:pt x="9121" y="32038"/>
                  </a:cubicBezTo>
                  <a:cubicBezTo>
                    <a:pt x="25541" y="36967"/>
                    <a:pt x="41352" y="42512"/>
                    <a:pt x="57163" y="49290"/>
                  </a:cubicBezTo>
                  <a:cubicBezTo>
                    <a:pt x="65677" y="52987"/>
                    <a:pt x="72366" y="59148"/>
                    <a:pt x="71149" y="69621"/>
                  </a:cubicBezTo>
                  <a:cubicBezTo>
                    <a:pt x="69934" y="80096"/>
                    <a:pt x="61420" y="80712"/>
                    <a:pt x="54122" y="82560"/>
                  </a:cubicBezTo>
                  <a:cubicBezTo>
                    <a:pt x="40136" y="86873"/>
                    <a:pt x="32838" y="97347"/>
                    <a:pt x="29190" y="110286"/>
                  </a:cubicBezTo>
                  <a:cubicBezTo>
                    <a:pt x="26758" y="120143"/>
                    <a:pt x="28581" y="128769"/>
                    <a:pt x="40744" y="132466"/>
                  </a:cubicBezTo>
                  <a:cubicBezTo>
                    <a:pt x="51690" y="136163"/>
                    <a:pt x="63245" y="137395"/>
                    <a:pt x="71149" y="147870"/>
                  </a:cubicBezTo>
                  <a:cubicBezTo>
                    <a:pt x="75406" y="154031"/>
                    <a:pt x="104596" y="150334"/>
                    <a:pt x="108853" y="144173"/>
                  </a:cubicBezTo>
                  <a:cubicBezTo>
                    <a:pt x="110677" y="141092"/>
                    <a:pt x="110070" y="136163"/>
                    <a:pt x="110677" y="132466"/>
                  </a:cubicBezTo>
                  <a:cubicBezTo>
                    <a:pt x="110677" y="126305"/>
                    <a:pt x="110070" y="120143"/>
                    <a:pt x="110070" y="113983"/>
                  </a:cubicBezTo>
                  <a:cubicBezTo>
                    <a:pt x="110070" y="101660"/>
                    <a:pt x="108245" y="99812"/>
                    <a:pt x="94866" y="103509"/>
                  </a:cubicBezTo>
                  <a:cubicBezTo>
                    <a:pt x="96690" y="100428"/>
                    <a:pt x="97299" y="97347"/>
                    <a:pt x="99123" y="96115"/>
                  </a:cubicBezTo>
                  <a:cubicBezTo>
                    <a:pt x="116150" y="79480"/>
                    <a:pt x="111285" y="57300"/>
                    <a:pt x="115542" y="37583"/>
                  </a:cubicBezTo>
                  <a:cubicBezTo>
                    <a:pt x="116759" y="28957"/>
                    <a:pt x="117367" y="20331"/>
                    <a:pt x="119799" y="12323"/>
                  </a:cubicBezTo>
                  <a:cubicBezTo>
                    <a:pt x="122231" y="4313"/>
                    <a:pt x="128313" y="0"/>
                    <a:pt x="135611" y="4313"/>
                  </a:cubicBezTo>
                  <a:cubicBezTo>
                    <a:pt x="147164" y="11707"/>
                    <a:pt x="158718" y="19100"/>
                    <a:pt x="167841" y="28341"/>
                  </a:cubicBezTo>
                  <a:cubicBezTo>
                    <a:pt x="172098" y="32654"/>
                    <a:pt x="171489" y="42512"/>
                    <a:pt x="173313" y="51754"/>
                  </a:cubicBezTo>
                  <a:cubicBezTo>
                    <a:pt x="176962" y="49906"/>
                    <a:pt x="180002" y="48674"/>
                    <a:pt x="182436" y="47441"/>
                  </a:cubicBezTo>
                  <a:cubicBezTo>
                    <a:pt x="183651" y="46209"/>
                    <a:pt x="184868" y="44361"/>
                    <a:pt x="186691" y="43129"/>
                  </a:cubicBezTo>
                  <a:cubicBezTo>
                    <a:pt x="195814" y="35119"/>
                    <a:pt x="212841" y="33886"/>
                    <a:pt x="217706" y="40048"/>
                  </a:cubicBezTo>
                  <a:cubicBezTo>
                    <a:pt x="226220" y="51138"/>
                    <a:pt x="216489" y="58532"/>
                    <a:pt x="211017" y="65926"/>
                  </a:cubicBezTo>
                  <a:cubicBezTo>
                    <a:pt x="206151" y="73318"/>
                    <a:pt x="200679" y="81328"/>
                    <a:pt x="193382" y="87489"/>
                  </a:cubicBezTo>
                  <a:cubicBezTo>
                    <a:pt x="184259" y="96115"/>
                    <a:pt x="173313" y="102893"/>
                    <a:pt x="162975" y="110901"/>
                  </a:cubicBezTo>
                  <a:cubicBezTo>
                    <a:pt x="158110" y="113983"/>
                    <a:pt x="153854" y="117679"/>
                    <a:pt x="149597" y="121376"/>
                  </a:cubicBezTo>
                  <a:cubicBezTo>
                    <a:pt x="150205" y="121992"/>
                    <a:pt x="150812" y="123224"/>
                    <a:pt x="151421" y="124456"/>
                  </a:cubicBezTo>
                  <a:cubicBezTo>
                    <a:pt x="153246" y="123840"/>
                    <a:pt x="155070" y="124456"/>
                    <a:pt x="156895" y="123840"/>
                  </a:cubicBezTo>
                  <a:cubicBezTo>
                    <a:pt x="179395" y="114598"/>
                    <a:pt x="202503" y="105357"/>
                    <a:pt x="225003" y="96115"/>
                  </a:cubicBezTo>
                  <a:cubicBezTo>
                    <a:pt x="233517" y="92418"/>
                    <a:pt x="237166" y="95499"/>
                    <a:pt x="238990" y="105357"/>
                  </a:cubicBezTo>
                  <a:cubicBezTo>
                    <a:pt x="231692" y="108438"/>
                    <a:pt x="224395" y="110901"/>
                    <a:pt x="217098" y="113983"/>
                  </a:cubicBezTo>
                  <a:cubicBezTo>
                    <a:pt x="196422" y="123840"/>
                    <a:pt x="175138" y="133698"/>
                    <a:pt x="155070" y="144789"/>
                  </a:cubicBezTo>
                  <a:cubicBezTo>
                    <a:pt x="141083" y="152799"/>
                    <a:pt x="138651" y="163272"/>
                    <a:pt x="142908" y="179908"/>
                  </a:cubicBezTo>
                  <a:cubicBezTo>
                    <a:pt x="150205" y="177443"/>
                    <a:pt x="157503" y="174362"/>
                    <a:pt x="164800" y="172514"/>
                  </a:cubicBezTo>
                  <a:cubicBezTo>
                    <a:pt x="169056" y="171282"/>
                    <a:pt x="172705" y="171282"/>
                    <a:pt x="176962" y="171282"/>
                  </a:cubicBezTo>
                  <a:cubicBezTo>
                    <a:pt x="175746" y="176211"/>
                    <a:pt x="175746" y="182372"/>
                    <a:pt x="172705" y="185453"/>
                  </a:cubicBezTo>
                  <a:cubicBezTo>
                    <a:pt x="167232" y="190382"/>
                    <a:pt x="159935" y="194695"/>
                    <a:pt x="152637" y="196543"/>
                  </a:cubicBezTo>
                  <a:cubicBezTo>
                    <a:pt x="142300" y="199008"/>
                    <a:pt x="141691" y="205169"/>
                    <a:pt x="144123" y="213178"/>
                  </a:cubicBezTo>
                  <a:cubicBezTo>
                    <a:pt x="148380" y="215643"/>
                    <a:pt x="152637" y="218107"/>
                    <a:pt x="156286" y="220572"/>
                  </a:cubicBezTo>
                  <a:cubicBezTo>
                    <a:pt x="153854" y="224885"/>
                    <a:pt x="150205" y="229814"/>
                    <a:pt x="147772" y="234127"/>
                  </a:cubicBezTo>
                  <a:cubicBezTo>
                    <a:pt x="145948" y="237823"/>
                    <a:pt x="144123" y="241520"/>
                    <a:pt x="142300" y="244601"/>
                  </a:cubicBezTo>
                  <a:cubicBezTo>
                    <a:pt x="147164" y="247065"/>
                    <a:pt x="153246" y="251995"/>
                    <a:pt x="156895" y="250761"/>
                  </a:cubicBezTo>
                  <a:cubicBezTo>
                    <a:pt x="169056" y="246449"/>
                    <a:pt x="180611" y="240288"/>
                    <a:pt x="192165" y="234127"/>
                  </a:cubicBezTo>
                  <a:cubicBezTo>
                    <a:pt x="193989" y="232894"/>
                    <a:pt x="195205" y="226117"/>
                    <a:pt x="193382" y="223652"/>
                  </a:cubicBezTo>
                  <a:cubicBezTo>
                    <a:pt x="189733" y="215643"/>
                    <a:pt x="184259" y="208250"/>
                    <a:pt x="178178" y="198392"/>
                  </a:cubicBezTo>
                  <a:cubicBezTo>
                    <a:pt x="192165" y="203321"/>
                    <a:pt x="204328" y="207634"/>
                    <a:pt x="215881" y="210713"/>
                  </a:cubicBezTo>
                  <a:cubicBezTo>
                    <a:pt x="220746" y="211946"/>
                    <a:pt x="226220" y="211946"/>
                    <a:pt x="231692" y="213178"/>
                  </a:cubicBezTo>
                  <a:cubicBezTo>
                    <a:pt x="236558" y="215026"/>
                    <a:pt x="244464" y="218107"/>
                    <a:pt x="244464" y="220572"/>
                  </a:cubicBezTo>
                  <a:cubicBezTo>
                    <a:pt x="244464" y="225501"/>
                    <a:pt x="241422" y="232278"/>
                    <a:pt x="237166" y="235975"/>
                  </a:cubicBezTo>
                  <a:cubicBezTo>
                    <a:pt x="229869" y="242136"/>
                    <a:pt x="221355" y="247065"/>
                    <a:pt x="212841" y="251377"/>
                  </a:cubicBezTo>
                  <a:cubicBezTo>
                    <a:pt x="195205" y="258771"/>
                    <a:pt x="177570" y="266165"/>
                    <a:pt x="159935" y="272326"/>
                  </a:cubicBezTo>
                  <a:cubicBezTo>
                    <a:pt x="150812" y="275407"/>
                    <a:pt x="147164" y="279720"/>
                    <a:pt x="148380" y="289578"/>
                  </a:cubicBezTo>
                  <a:cubicBezTo>
                    <a:pt x="148989" y="295123"/>
                    <a:pt x="148380" y="301283"/>
                    <a:pt x="150205" y="306214"/>
                  </a:cubicBezTo>
                  <a:cubicBezTo>
                    <a:pt x="155678" y="329010"/>
                    <a:pt x="147164" y="347494"/>
                    <a:pt x="133786" y="364128"/>
                  </a:cubicBezTo>
                  <a:cubicBezTo>
                    <a:pt x="127705" y="371522"/>
                    <a:pt x="122231" y="372138"/>
                    <a:pt x="116759" y="365361"/>
                  </a:cubicBezTo>
                  <a:cubicBezTo>
                    <a:pt x="110677" y="357967"/>
                    <a:pt x="104596" y="350573"/>
                    <a:pt x="100947" y="341947"/>
                  </a:cubicBezTo>
                  <a:cubicBezTo>
                    <a:pt x="99123" y="336403"/>
                    <a:pt x="100947" y="328393"/>
                    <a:pt x="102164" y="321000"/>
                  </a:cubicBezTo>
                  <a:cubicBezTo>
                    <a:pt x="102772" y="317919"/>
                    <a:pt x="105204" y="314838"/>
                    <a:pt x="105813" y="311142"/>
                  </a:cubicBezTo>
                  <a:cubicBezTo>
                    <a:pt x="106421" y="307445"/>
                    <a:pt x="105813" y="303748"/>
                    <a:pt x="105813" y="299436"/>
                  </a:cubicBezTo>
                  <a:cubicBezTo>
                    <a:pt x="102164" y="300051"/>
                    <a:pt x="97907" y="299436"/>
                    <a:pt x="94866" y="301283"/>
                  </a:cubicBezTo>
                  <a:cubicBezTo>
                    <a:pt x="80272" y="308061"/>
                    <a:pt x="71758" y="306214"/>
                    <a:pt x="61420" y="293275"/>
                  </a:cubicBezTo>
                  <a:cubicBezTo>
                    <a:pt x="57163" y="287729"/>
                    <a:pt x="59596" y="281568"/>
                    <a:pt x="66893" y="279720"/>
                  </a:cubicBezTo>
                  <a:cubicBezTo>
                    <a:pt x="76015" y="277871"/>
                    <a:pt x="85744" y="276023"/>
                    <a:pt x="94866" y="272942"/>
                  </a:cubicBezTo>
                  <a:cubicBezTo>
                    <a:pt x="107028" y="268629"/>
                    <a:pt x="112502" y="258771"/>
                    <a:pt x="113718" y="246449"/>
                  </a:cubicBezTo>
                  <a:close/>
                  <a:moveTo>
                    <a:pt x="46217" y="195927"/>
                  </a:moveTo>
                  <a:cubicBezTo>
                    <a:pt x="44393" y="195311"/>
                    <a:pt x="42568" y="194695"/>
                    <a:pt x="40744" y="194079"/>
                  </a:cubicBezTo>
                  <a:cubicBezTo>
                    <a:pt x="36487" y="208865"/>
                    <a:pt x="32838" y="223652"/>
                    <a:pt x="28581" y="238440"/>
                  </a:cubicBezTo>
                  <a:cubicBezTo>
                    <a:pt x="30406" y="238440"/>
                    <a:pt x="32230" y="239056"/>
                    <a:pt x="34055" y="239672"/>
                  </a:cubicBezTo>
                  <a:cubicBezTo>
                    <a:pt x="37704" y="224885"/>
                    <a:pt x="41960" y="210713"/>
                    <a:pt x="46217" y="195927"/>
                  </a:cubicBezTo>
                  <a:close/>
                  <a:moveTo>
                    <a:pt x="185476" y="64693"/>
                  </a:moveTo>
                  <a:cubicBezTo>
                    <a:pt x="184259" y="63461"/>
                    <a:pt x="183043" y="62229"/>
                    <a:pt x="181827" y="60996"/>
                  </a:cubicBezTo>
                  <a:cubicBezTo>
                    <a:pt x="177570" y="65308"/>
                    <a:pt x="172705" y="68389"/>
                    <a:pt x="169056" y="73318"/>
                  </a:cubicBezTo>
                  <a:cubicBezTo>
                    <a:pt x="167841" y="75167"/>
                    <a:pt x="169664" y="79480"/>
                    <a:pt x="170881" y="86257"/>
                  </a:cubicBezTo>
                  <a:cubicBezTo>
                    <a:pt x="177570" y="77015"/>
                    <a:pt x="181219" y="70855"/>
                    <a:pt x="185476" y="64693"/>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8" name="Freeform 78"/>
            <p:cNvSpPr/>
            <p:nvPr/>
          </p:nvSpPr>
          <p:spPr>
            <a:xfrm>
              <a:off x="6933797" y="363100"/>
              <a:ext cx="313299" cy="370632"/>
            </a:xfrm>
            <a:custGeom>
              <a:avLst/>
              <a:gdLst/>
              <a:ahLst/>
              <a:cxnLst/>
              <a:rect l="l" t="t" r="r" b="b"/>
              <a:pathLst>
                <a:path w="313299" h="370632">
                  <a:moveTo>
                    <a:pt x="11558" y="209326"/>
                  </a:moveTo>
                  <a:cubicBezTo>
                    <a:pt x="27984" y="221640"/>
                    <a:pt x="41368" y="215483"/>
                    <a:pt x="55359" y="205633"/>
                  </a:cubicBezTo>
                  <a:cubicBezTo>
                    <a:pt x="71177" y="195167"/>
                    <a:pt x="86994" y="184700"/>
                    <a:pt x="102810" y="175466"/>
                  </a:cubicBezTo>
                  <a:cubicBezTo>
                    <a:pt x="111328" y="170539"/>
                    <a:pt x="114370" y="163152"/>
                    <a:pt x="114978" y="154532"/>
                  </a:cubicBezTo>
                  <a:cubicBezTo>
                    <a:pt x="116195" y="134831"/>
                    <a:pt x="117412" y="115129"/>
                    <a:pt x="117412" y="95429"/>
                  </a:cubicBezTo>
                  <a:cubicBezTo>
                    <a:pt x="118020" y="86194"/>
                    <a:pt x="119236" y="80037"/>
                    <a:pt x="132620" y="81883"/>
                  </a:cubicBezTo>
                  <a:cubicBezTo>
                    <a:pt x="124711" y="72649"/>
                    <a:pt x="118020" y="65260"/>
                    <a:pt x="111937" y="57873"/>
                  </a:cubicBezTo>
                  <a:cubicBezTo>
                    <a:pt x="105244" y="49869"/>
                    <a:pt x="108285" y="43712"/>
                    <a:pt x="117412" y="40634"/>
                  </a:cubicBezTo>
                  <a:cubicBezTo>
                    <a:pt x="142961" y="31399"/>
                    <a:pt x="167904" y="20932"/>
                    <a:pt x="193454" y="12314"/>
                  </a:cubicBezTo>
                  <a:cubicBezTo>
                    <a:pt x="208664" y="6773"/>
                    <a:pt x="225088" y="3694"/>
                    <a:pt x="241513" y="1232"/>
                  </a:cubicBezTo>
                  <a:cubicBezTo>
                    <a:pt x="246990" y="0"/>
                    <a:pt x="252465" y="4309"/>
                    <a:pt x="249423" y="12314"/>
                  </a:cubicBezTo>
                  <a:cubicBezTo>
                    <a:pt x="245165" y="22164"/>
                    <a:pt x="241513" y="31399"/>
                    <a:pt x="231780" y="38171"/>
                  </a:cubicBezTo>
                  <a:cubicBezTo>
                    <a:pt x="220222" y="45560"/>
                    <a:pt x="211705" y="56642"/>
                    <a:pt x="200755" y="65260"/>
                  </a:cubicBezTo>
                  <a:cubicBezTo>
                    <a:pt x="186762" y="76958"/>
                    <a:pt x="171554" y="86810"/>
                    <a:pt x="156346" y="97892"/>
                  </a:cubicBezTo>
                  <a:cubicBezTo>
                    <a:pt x="156346" y="98506"/>
                    <a:pt x="158779" y="101585"/>
                    <a:pt x="159996" y="105895"/>
                  </a:cubicBezTo>
                  <a:cubicBezTo>
                    <a:pt x="161821" y="114515"/>
                    <a:pt x="166688" y="113899"/>
                    <a:pt x="174596" y="112052"/>
                  </a:cubicBezTo>
                  <a:cubicBezTo>
                    <a:pt x="190412" y="108974"/>
                    <a:pt x="206839" y="107742"/>
                    <a:pt x="223872" y="105279"/>
                  </a:cubicBezTo>
                  <a:cubicBezTo>
                    <a:pt x="226305" y="114515"/>
                    <a:pt x="220830" y="119440"/>
                    <a:pt x="214747" y="124365"/>
                  </a:cubicBezTo>
                  <a:cubicBezTo>
                    <a:pt x="200755" y="133600"/>
                    <a:pt x="186154" y="143450"/>
                    <a:pt x="171554" y="152686"/>
                  </a:cubicBezTo>
                  <a:cubicBezTo>
                    <a:pt x="165471" y="156380"/>
                    <a:pt x="164863" y="160689"/>
                    <a:pt x="167296" y="167462"/>
                  </a:cubicBezTo>
                  <a:cubicBezTo>
                    <a:pt x="184329" y="214253"/>
                    <a:pt x="216572" y="250577"/>
                    <a:pt x="245165" y="288748"/>
                  </a:cubicBezTo>
                  <a:cubicBezTo>
                    <a:pt x="247598" y="291827"/>
                    <a:pt x="253681" y="293674"/>
                    <a:pt x="258548" y="293674"/>
                  </a:cubicBezTo>
                  <a:cubicBezTo>
                    <a:pt x="273148" y="293058"/>
                    <a:pt x="288357" y="291827"/>
                    <a:pt x="302957" y="291211"/>
                  </a:cubicBezTo>
                  <a:cubicBezTo>
                    <a:pt x="306607" y="291211"/>
                    <a:pt x="309649" y="293674"/>
                    <a:pt x="313299" y="295520"/>
                  </a:cubicBezTo>
                  <a:cubicBezTo>
                    <a:pt x="310866" y="298599"/>
                    <a:pt x="309041" y="302293"/>
                    <a:pt x="305999" y="304140"/>
                  </a:cubicBezTo>
                  <a:cubicBezTo>
                    <a:pt x="283489" y="314606"/>
                    <a:pt x="260373" y="324457"/>
                    <a:pt x="237255" y="334923"/>
                  </a:cubicBezTo>
                  <a:cubicBezTo>
                    <a:pt x="228738" y="338618"/>
                    <a:pt x="220830" y="336770"/>
                    <a:pt x="213530" y="330614"/>
                  </a:cubicBezTo>
                  <a:cubicBezTo>
                    <a:pt x="195279" y="314606"/>
                    <a:pt x="183721" y="293674"/>
                    <a:pt x="176421" y="270894"/>
                  </a:cubicBezTo>
                  <a:cubicBezTo>
                    <a:pt x="167904" y="243188"/>
                    <a:pt x="161821" y="214867"/>
                    <a:pt x="154521" y="186548"/>
                  </a:cubicBezTo>
                  <a:cubicBezTo>
                    <a:pt x="153303" y="182853"/>
                    <a:pt x="152695" y="179159"/>
                    <a:pt x="148436" y="174850"/>
                  </a:cubicBezTo>
                  <a:cubicBezTo>
                    <a:pt x="145395" y="190857"/>
                    <a:pt x="142353" y="207480"/>
                    <a:pt x="139311" y="223487"/>
                  </a:cubicBezTo>
                  <a:cubicBezTo>
                    <a:pt x="137486" y="234569"/>
                    <a:pt x="135053" y="245651"/>
                    <a:pt x="133228" y="256118"/>
                  </a:cubicBezTo>
                  <a:cubicBezTo>
                    <a:pt x="128361" y="297983"/>
                    <a:pt x="104635" y="328766"/>
                    <a:pt x="73610" y="354625"/>
                  </a:cubicBezTo>
                  <a:cubicBezTo>
                    <a:pt x="54751" y="370632"/>
                    <a:pt x="16425" y="367553"/>
                    <a:pt x="0" y="347852"/>
                  </a:cubicBezTo>
                  <a:cubicBezTo>
                    <a:pt x="6083" y="346005"/>
                    <a:pt x="10950" y="344159"/>
                    <a:pt x="15817" y="342927"/>
                  </a:cubicBezTo>
                  <a:cubicBezTo>
                    <a:pt x="24334" y="341696"/>
                    <a:pt x="32851" y="340464"/>
                    <a:pt x="41368" y="339234"/>
                  </a:cubicBezTo>
                  <a:cubicBezTo>
                    <a:pt x="62051" y="335539"/>
                    <a:pt x="78477" y="323841"/>
                    <a:pt x="86385" y="304140"/>
                  </a:cubicBezTo>
                  <a:cubicBezTo>
                    <a:pt x="96119" y="278897"/>
                    <a:pt x="103419" y="252424"/>
                    <a:pt x="111937" y="226565"/>
                  </a:cubicBezTo>
                  <a:cubicBezTo>
                    <a:pt x="113153" y="222872"/>
                    <a:pt x="111937" y="217946"/>
                    <a:pt x="108894" y="213021"/>
                  </a:cubicBezTo>
                  <a:cubicBezTo>
                    <a:pt x="103419" y="221640"/>
                    <a:pt x="97944" y="230260"/>
                    <a:pt x="91860" y="237647"/>
                  </a:cubicBezTo>
                  <a:cubicBezTo>
                    <a:pt x="86385" y="245036"/>
                    <a:pt x="80910" y="252424"/>
                    <a:pt x="74219" y="257965"/>
                  </a:cubicBezTo>
                  <a:cubicBezTo>
                    <a:pt x="59009" y="270278"/>
                    <a:pt x="46843" y="270894"/>
                    <a:pt x="32243" y="261043"/>
                  </a:cubicBezTo>
                  <a:cubicBezTo>
                    <a:pt x="15817" y="249345"/>
                    <a:pt x="6083" y="227181"/>
                    <a:pt x="11558" y="209326"/>
                  </a:cubicBezTo>
                  <a:close/>
                  <a:moveTo>
                    <a:pt x="177029" y="124981"/>
                  </a:moveTo>
                  <a:cubicBezTo>
                    <a:pt x="170337" y="123749"/>
                    <a:pt x="164254" y="120670"/>
                    <a:pt x="163038" y="122518"/>
                  </a:cubicBezTo>
                  <a:cubicBezTo>
                    <a:pt x="159996" y="126211"/>
                    <a:pt x="158779" y="131752"/>
                    <a:pt x="156954" y="136063"/>
                  </a:cubicBezTo>
                  <a:cubicBezTo>
                    <a:pt x="158171" y="136679"/>
                    <a:pt x="158779" y="137293"/>
                    <a:pt x="159996" y="137909"/>
                  </a:cubicBezTo>
                  <a:cubicBezTo>
                    <a:pt x="164863" y="134831"/>
                    <a:pt x="169121" y="131138"/>
                    <a:pt x="177029" y="12498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9" name="Freeform 79"/>
            <p:cNvSpPr/>
            <p:nvPr/>
          </p:nvSpPr>
          <p:spPr>
            <a:xfrm>
              <a:off x="7721883" y="422612"/>
              <a:ext cx="221393" cy="276090"/>
            </a:xfrm>
            <a:custGeom>
              <a:avLst/>
              <a:gdLst/>
              <a:ahLst/>
              <a:cxnLst/>
              <a:rect l="l" t="t" r="r" b="b"/>
              <a:pathLst>
                <a:path w="221393" h="276090">
                  <a:moveTo>
                    <a:pt x="0" y="255138"/>
                  </a:moveTo>
                  <a:cubicBezTo>
                    <a:pt x="4257" y="253289"/>
                    <a:pt x="7907" y="250824"/>
                    <a:pt x="12164" y="249591"/>
                  </a:cubicBezTo>
                  <a:cubicBezTo>
                    <a:pt x="27978" y="244044"/>
                    <a:pt x="43792" y="240348"/>
                    <a:pt x="59606" y="234184"/>
                  </a:cubicBezTo>
                  <a:cubicBezTo>
                    <a:pt x="85151" y="223708"/>
                    <a:pt x="98532" y="203987"/>
                    <a:pt x="98532" y="177488"/>
                  </a:cubicBezTo>
                  <a:cubicBezTo>
                    <a:pt x="93058" y="181185"/>
                    <a:pt x="88193" y="183650"/>
                    <a:pt x="83934" y="186731"/>
                  </a:cubicBezTo>
                  <a:cubicBezTo>
                    <a:pt x="77852" y="191045"/>
                    <a:pt x="71770" y="195975"/>
                    <a:pt x="65688" y="199057"/>
                  </a:cubicBezTo>
                  <a:cubicBezTo>
                    <a:pt x="56565" y="204603"/>
                    <a:pt x="46833" y="211383"/>
                    <a:pt x="36493" y="204603"/>
                  </a:cubicBezTo>
                  <a:cubicBezTo>
                    <a:pt x="25545" y="196592"/>
                    <a:pt x="23721" y="184266"/>
                    <a:pt x="23113" y="175638"/>
                  </a:cubicBezTo>
                  <a:cubicBezTo>
                    <a:pt x="49266" y="164545"/>
                    <a:pt x="73595" y="153453"/>
                    <a:pt x="97923" y="143593"/>
                  </a:cubicBezTo>
                  <a:cubicBezTo>
                    <a:pt x="107047" y="139278"/>
                    <a:pt x="111305" y="132499"/>
                    <a:pt x="113129" y="122639"/>
                  </a:cubicBezTo>
                  <a:cubicBezTo>
                    <a:pt x="118603" y="87511"/>
                    <a:pt x="127726" y="52384"/>
                    <a:pt x="124686" y="15406"/>
                  </a:cubicBezTo>
                  <a:cubicBezTo>
                    <a:pt x="123469" y="1849"/>
                    <a:pt x="127118" y="0"/>
                    <a:pt x="139892" y="4930"/>
                  </a:cubicBezTo>
                  <a:cubicBezTo>
                    <a:pt x="140499" y="5546"/>
                    <a:pt x="141107" y="6163"/>
                    <a:pt x="141715" y="6163"/>
                  </a:cubicBezTo>
                  <a:cubicBezTo>
                    <a:pt x="175777" y="20954"/>
                    <a:pt x="178817" y="28349"/>
                    <a:pt x="166045" y="62860"/>
                  </a:cubicBezTo>
                  <a:cubicBezTo>
                    <a:pt x="160571" y="78266"/>
                    <a:pt x="155705" y="94290"/>
                    <a:pt x="150231" y="109696"/>
                  </a:cubicBezTo>
                  <a:cubicBezTo>
                    <a:pt x="151447" y="110313"/>
                    <a:pt x="152664" y="111545"/>
                    <a:pt x="153881" y="112163"/>
                  </a:cubicBezTo>
                  <a:cubicBezTo>
                    <a:pt x="159963" y="107848"/>
                    <a:pt x="168478" y="104150"/>
                    <a:pt x="172127" y="97988"/>
                  </a:cubicBezTo>
                  <a:cubicBezTo>
                    <a:pt x="175169" y="92441"/>
                    <a:pt x="172735" y="83814"/>
                    <a:pt x="172735" y="72720"/>
                  </a:cubicBezTo>
                  <a:cubicBezTo>
                    <a:pt x="186724" y="78884"/>
                    <a:pt x="201322" y="84430"/>
                    <a:pt x="214702" y="91209"/>
                  </a:cubicBezTo>
                  <a:cubicBezTo>
                    <a:pt x="221393" y="94290"/>
                    <a:pt x="221393" y="101069"/>
                    <a:pt x="215311" y="105999"/>
                  </a:cubicBezTo>
                  <a:cubicBezTo>
                    <a:pt x="204363" y="114010"/>
                    <a:pt x="194023" y="124488"/>
                    <a:pt x="181251" y="128801"/>
                  </a:cubicBezTo>
                  <a:cubicBezTo>
                    <a:pt x="150231" y="140510"/>
                    <a:pt x="135633" y="162696"/>
                    <a:pt x="127726" y="194743"/>
                  </a:cubicBezTo>
                  <a:cubicBezTo>
                    <a:pt x="115562" y="241579"/>
                    <a:pt x="68122" y="276090"/>
                    <a:pt x="7907" y="261300"/>
                  </a:cubicBezTo>
                  <a:cubicBezTo>
                    <a:pt x="5474" y="260684"/>
                    <a:pt x="3042" y="259452"/>
                    <a:pt x="1217" y="258835"/>
                  </a:cubicBezTo>
                  <a:cubicBezTo>
                    <a:pt x="608" y="257603"/>
                    <a:pt x="608" y="256370"/>
                    <a:pt x="0" y="25513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0" name="Freeform 80"/>
            <p:cNvSpPr/>
            <p:nvPr/>
          </p:nvSpPr>
          <p:spPr>
            <a:xfrm>
              <a:off x="7534722" y="785711"/>
              <a:ext cx="101581" cy="119402"/>
            </a:xfrm>
            <a:custGeom>
              <a:avLst/>
              <a:gdLst/>
              <a:ahLst/>
              <a:cxnLst/>
              <a:rect l="l" t="t" r="r" b="b"/>
              <a:pathLst>
                <a:path w="101581" h="119402">
                  <a:moveTo>
                    <a:pt x="1217" y="0"/>
                  </a:moveTo>
                  <a:cubicBezTo>
                    <a:pt x="9124" y="0"/>
                    <a:pt x="17032" y="0"/>
                    <a:pt x="26764" y="0"/>
                  </a:cubicBezTo>
                  <a:cubicBezTo>
                    <a:pt x="26764" y="21542"/>
                    <a:pt x="26156" y="41852"/>
                    <a:pt x="26764" y="62777"/>
                  </a:cubicBezTo>
                  <a:cubicBezTo>
                    <a:pt x="26764" y="69548"/>
                    <a:pt x="26764" y="76318"/>
                    <a:pt x="28589" y="82473"/>
                  </a:cubicBezTo>
                  <a:cubicBezTo>
                    <a:pt x="31022" y="94167"/>
                    <a:pt x="39538" y="99706"/>
                    <a:pt x="50486" y="99706"/>
                  </a:cubicBezTo>
                  <a:cubicBezTo>
                    <a:pt x="61435" y="99090"/>
                    <a:pt x="69343" y="93551"/>
                    <a:pt x="71775" y="82473"/>
                  </a:cubicBezTo>
                  <a:cubicBezTo>
                    <a:pt x="72992" y="75702"/>
                    <a:pt x="73600" y="68317"/>
                    <a:pt x="73600" y="60932"/>
                  </a:cubicBezTo>
                  <a:cubicBezTo>
                    <a:pt x="74209" y="40621"/>
                    <a:pt x="74209" y="20926"/>
                    <a:pt x="74209" y="0"/>
                  </a:cubicBezTo>
                  <a:cubicBezTo>
                    <a:pt x="83332" y="0"/>
                    <a:pt x="90632" y="0"/>
                    <a:pt x="101581" y="0"/>
                  </a:cubicBezTo>
                  <a:cubicBezTo>
                    <a:pt x="100364" y="29543"/>
                    <a:pt x="100364" y="58470"/>
                    <a:pt x="97323" y="86782"/>
                  </a:cubicBezTo>
                  <a:cubicBezTo>
                    <a:pt x="96106" y="102784"/>
                    <a:pt x="83941" y="113862"/>
                    <a:pt x="68735" y="116323"/>
                  </a:cubicBezTo>
                  <a:cubicBezTo>
                    <a:pt x="57178" y="118786"/>
                    <a:pt x="44404" y="119402"/>
                    <a:pt x="32846" y="117555"/>
                  </a:cubicBezTo>
                  <a:cubicBezTo>
                    <a:pt x="15815" y="115092"/>
                    <a:pt x="3042" y="102784"/>
                    <a:pt x="1825" y="85550"/>
                  </a:cubicBezTo>
                  <a:cubicBezTo>
                    <a:pt x="0" y="57239"/>
                    <a:pt x="1217" y="29543"/>
                    <a:pt x="1217"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1" name="Freeform 81"/>
            <p:cNvSpPr/>
            <p:nvPr/>
          </p:nvSpPr>
          <p:spPr>
            <a:xfrm>
              <a:off x="8265134" y="814713"/>
              <a:ext cx="91906" cy="128817"/>
            </a:xfrm>
            <a:custGeom>
              <a:avLst/>
              <a:gdLst/>
              <a:ahLst/>
              <a:cxnLst/>
              <a:rect l="l" t="t" r="r" b="b"/>
              <a:pathLst>
                <a:path w="91906" h="128817">
                  <a:moveTo>
                    <a:pt x="7304" y="128817"/>
                  </a:moveTo>
                  <a:cubicBezTo>
                    <a:pt x="8522" y="117723"/>
                    <a:pt x="8522" y="109094"/>
                    <a:pt x="19477" y="103547"/>
                  </a:cubicBezTo>
                  <a:cubicBezTo>
                    <a:pt x="34084" y="96150"/>
                    <a:pt x="35911" y="88754"/>
                    <a:pt x="29215" y="73962"/>
                  </a:cubicBezTo>
                  <a:cubicBezTo>
                    <a:pt x="20085" y="51157"/>
                    <a:pt x="10347" y="27736"/>
                    <a:pt x="0" y="3082"/>
                  </a:cubicBezTo>
                  <a:cubicBezTo>
                    <a:pt x="9130" y="3082"/>
                    <a:pt x="17042" y="2465"/>
                    <a:pt x="24346" y="3698"/>
                  </a:cubicBezTo>
                  <a:cubicBezTo>
                    <a:pt x="27389" y="3698"/>
                    <a:pt x="30433" y="8012"/>
                    <a:pt x="31650" y="11095"/>
                  </a:cubicBezTo>
                  <a:cubicBezTo>
                    <a:pt x="36519" y="22805"/>
                    <a:pt x="39562" y="35748"/>
                    <a:pt x="43823" y="48076"/>
                  </a:cubicBezTo>
                  <a:cubicBezTo>
                    <a:pt x="45041" y="51773"/>
                    <a:pt x="46257" y="55471"/>
                    <a:pt x="49910" y="59169"/>
                  </a:cubicBezTo>
                  <a:cubicBezTo>
                    <a:pt x="53561" y="45610"/>
                    <a:pt x="57822" y="32050"/>
                    <a:pt x="60865" y="17874"/>
                  </a:cubicBezTo>
                  <a:cubicBezTo>
                    <a:pt x="63299" y="6779"/>
                    <a:pt x="67560" y="0"/>
                    <a:pt x="80341" y="3082"/>
                  </a:cubicBezTo>
                  <a:cubicBezTo>
                    <a:pt x="83384" y="3698"/>
                    <a:pt x="87645" y="3082"/>
                    <a:pt x="90688" y="3082"/>
                  </a:cubicBezTo>
                  <a:cubicBezTo>
                    <a:pt x="91298" y="4314"/>
                    <a:pt x="91906" y="5547"/>
                    <a:pt x="91906" y="6163"/>
                  </a:cubicBezTo>
                  <a:cubicBezTo>
                    <a:pt x="79125" y="37597"/>
                    <a:pt x="67560" y="70264"/>
                    <a:pt x="52953" y="101082"/>
                  </a:cubicBezTo>
                  <a:cubicBezTo>
                    <a:pt x="45041" y="118956"/>
                    <a:pt x="28607" y="128817"/>
                    <a:pt x="7304" y="12881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2" name="Freeform 82"/>
            <p:cNvSpPr/>
            <p:nvPr/>
          </p:nvSpPr>
          <p:spPr>
            <a:xfrm>
              <a:off x="7657511" y="811700"/>
              <a:ext cx="87069" cy="94541"/>
            </a:xfrm>
            <a:custGeom>
              <a:avLst/>
              <a:gdLst/>
              <a:ahLst/>
              <a:cxnLst/>
              <a:rect l="l" t="t" r="r" b="b"/>
              <a:pathLst>
                <a:path w="87069" h="94541">
                  <a:moveTo>
                    <a:pt x="24964" y="15961"/>
                  </a:moveTo>
                  <a:cubicBezTo>
                    <a:pt x="32271" y="11664"/>
                    <a:pt x="38359" y="7367"/>
                    <a:pt x="44447" y="5524"/>
                  </a:cubicBezTo>
                  <a:cubicBezTo>
                    <a:pt x="67586" y="0"/>
                    <a:pt x="84634" y="13506"/>
                    <a:pt x="86460" y="38675"/>
                  </a:cubicBezTo>
                  <a:cubicBezTo>
                    <a:pt x="87069" y="53410"/>
                    <a:pt x="85851" y="68143"/>
                    <a:pt x="86460" y="82876"/>
                  </a:cubicBezTo>
                  <a:cubicBezTo>
                    <a:pt x="87069" y="93927"/>
                    <a:pt x="79154" y="91472"/>
                    <a:pt x="73064" y="91472"/>
                  </a:cubicBezTo>
                  <a:cubicBezTo>
                    <a:pt x="66976" y="91472"/>
                    <a:pt x="58452" y="94541"/>
                    <a:pt x="58452" y="82263"/>
                  </a:cubicBezTo>
                  <a:cubicBezTo>
                    <a:pt x="59061" y="68757"/>
                    <a:pt x="59061" y="55251"/>
                    <a:pt x="58452" y="41745"/>
                  </a:cubicBezTo>
                  <a:cubicBezTo>
                    <a:pt x="58452" y="31923"/>
                    <a:pt x="54190" y="25170"/>
                    <a:pt x="43839" y="24557"/>
                  </a:cubicBezTo>
                  <a:cubicBezTo>
                    <a:pt x="34705" y="23942"/>
                    <a:pt x="28009" y="31309"/>
                    <a:pt x="28009" y="42360"/>
                  </a:cubicBezTo>
                  <a:cubicBezTo>
                    <a:pt x="27399" y="55251"/>
                    <a:pt x="27399" y="68757"/>
                    <a:pt x="28009" y="81650"/>
                  </a:cubicBezTo>
                  <a:cubicBezTo>
                    <a:pt x="28617" y="92700"/>
                    <a:pt x="21311" y="91472"/>
                    <a:pt x="14613" y="91472"/>
                  </a:cubicBezTo>
                  <a:cubicBezTo>
                    <a:pt x="7916" y="91472"/>
                    <a:pt x="0" y="93927"/>
                    <a:pt x="0" y="82263"/>
                  </a:cubicBezTo>
                  <a:cubicBezTo>
                    <a:pt x="608" y="57706"/>
                    <a:pt x="608" y="32537"/>
                    <a:pt x="608" y="6753"/>
                  </a:cubicBezTo>
                  <a:cubicBezTo>
                    <a:pt x="7916" y="6753"/>
                    <a:pt x="14613" y="6753"/>
                    <a:pt x="22529" y="6753"/>
                  </a:cubicBezTo>
                  <a:cubicBezTo>
                    <a:pt x="23137" y="9822"/>
                    <a:pt x="23746" y="12278"/>
                    <a:pt x="24964" y="1596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3" name="Freeform 83"/>
            <p:cNvSpPr/>
            <p:nvPr/>
          </p:nvSpPr>
          <p:spPr>
            <a:xfrm>
              <a:off x="7179376" y="806427"/>
              <a:ext cx="86324" cy="102451"/>
            </a:xfrm>
            <a:custGeom>
              <a:avLst/>
              <a:gdLst/>
              <a:ahLst/>
              <a:cxnLst/>
              <a:rect l="l" t="t" r="r" b="b"/>
              <a:pathLst>
                <a:path w="86324" h="102451">
                  <a:moveTo>
                    <a:pt x="24317" y="22219"/>
                  </a:moveTo>
                  <a:cubicBezTo>
                    <a:pt x="27964" y="19750"/>
                    <a:pt x="29788" y="17898"/>
                    <a:pt x="31612" y="16664"/>
                  </a:cubicBezTo>
                  <a:cubicBezTo>
                    <a:pt x="54105" y="0"/>
                    <a:pt x="82070" y="11726"/>
                    <a:pt x="84501" y="39500"/>
                  </a:cubicBezTo>
                  <a:cubicBezTo>
                    <a:pt x="86324" y="56780"/>
                    <a:pt x="85109" y="73444"/>
                    <a:pt x="85109" y="90108"/>
                  </a:cubicBezTo>
                  <a:cubicBezTo>
                    <a:pt x="85109" y="92577"/>
                    <a:pt x="83285" y="96279"/>
                    <a:pt x="80853" y="96896"/>
                  </a:cubicBezTo>
                  <a:cubicBezTo>
                    <a:pt x="68696" y="102451"/>
                    <a:pt x="58360" y="95046"/>
                    <a:pt x="58360" y="81467"/>
                  </a:cubicBezTo>
                  <a:cubicBezTo>
                    <a:pt x="58360" y="69741"/>
                    <a:pt x="57753" y="57398"/>
                    <a:pt x="57753" y="45053"/>
                  </a:cubicBezTo>
                  <a:cubicBezTo>
                    <a:pt x="57145" y="35796"/>
                    <a:pt x="52281" y="29624"/>
                    <a:pt x="43162" y="29624"/>
                  </a:cubicBezTo>
                  <a:cubicBezTo>
                    <a:pt x="33435" y="30241"/>
                    <a:pt x="27357" y="35796"/>
                    <a:pt x="26749" y="46288"/>
                  </a:cubicBezTo>
                  <a:cubicBezTo>
                    <a:pt x="26749" y="62334"/>
                    <a:pt x="26749" y="78998"/>
                    <a:pt x="26749" y="96279"/>
                  </a:cubicBezTo>
                  <a:cubicBezTo>
                    <a:pt x="17630" y="96279"/>
                    <a:pt x="9727" y="96279"/>
                    <a:pt x="0" y="96279"/>
                  </a:cubicBezTo>
                  <a:cubicBezTo>
                    <a:pt x="0" y="67889"/>
                    <a:pt x="0" y="40117"/>
                    <a:pt x="0" y="11726"/>
                  </a:cubicBezTo>
                  <a:cubicBezTo>
                    <a:pt x="9119" y="12960"/>
                    <a:pt x="20669" y="4321"/>
                    <a:pt x="24317" y="22219"/>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4" name="Freeform 84"/>
            <p:cNvSpPr/>
            <p:nvPr/>
          </p:nvSpPr>
          <p:spPr>
            <a:xfrm>
              <a:off x="7074819" y="813960"/>
              <a:ext cx="83348" cy="91905"/>
            </a:xfrm>
            <a:custGeom>
              <a:avLst/>
              <a:gdLst/>
              <a:ahLst/>
              <a:cxnLst/>
              <a:rect l="l" t="t" r="r" b="b"/>
              <a:pathLst>
                <a:path w="83348" h="91905">
                  <a:moveTo>
                    <a:pt x="9126" y="9252"/>
                  </a:moveTo>
                  <a:cubicBezTo>
                    <a:pt x="25552" y="1233"/>
                    <a:pt x="41979" y="0"/>
                    <a:pt x="57796" y="3084"/>
                  </a:cubicBezTo>
                  <a:cubicBezTo>
                    <a:pt x="72398" y="6168"/>
                    <a:pt x="81523" y="17271"/>
                    <a:pt x="82739" y="34541"/>
                  </a:cubicBezTo>
                  <a:cubicBezTo>
                    <a:pt x="83348" y="51812"/>
                    <a:pt x="82739" y="69700"/>
                    <a:pt x="82739" y="90054"/>
                  </a:cubicBezTo>
                  <a:cubicBezTo>
                    <a:pt x="73614" y="88821"/>
                    <a:pt x="65096" y="87587"/>
                    <a:pt x="56580" y="86354"/>
                  </a:cubicBezTo>
                  <a:cubicBezTo>
                    <a:pt x="56580" y="85736"/>
                    <a:pt x="57188" y="85120"/>
                    <a:pt x="57188" y="85120"/>
                  </a:cubicBezTo>
                  <a:cubicBezTo>
                    <a:pt x="48062" y="86971"/>
                    <a:pt x="38936" y="90672"/>
                    <a:pt x="29811" y="90672"/>
                  </a:cubicBezTo>
                  <a:cubicBezTo>
                    <a:pt x="15818" y="91905"/>
                    <a:pt x="5475" y="83270"/>
                    <a:pt x="2433" y="70933"/>
                  </a:cubicBezTo>
                  <a:cubicBezTo>
                    <a:pt x="0" y="59214"/>
                    <a:pt x="5475" y="46261"/>
                    <a:pt x="17643" y="40710"/>
                  </a:cubicBezTo>
                  <a:cubicBezTo>
                    <a:pt x="26161" y="36392"/>
                    <a:pt x="36502" y="35159"/>
                    <a:pt x="45629" y="33308"/>
                  </a:cubicBezTo>
                  <a:cubicBezTo>
                    <a:pt x="48062" y="32074"/>
                    <a:pt x="51104" y="32691"/>
                    <a:pt x="53537" y="32074"/>
                  </a:cubicBezTo>
                  <a:cubicBezTo>
                    <a:pt x="52320" y="17271"/>
                    <a:pt x="43804" y="15420"/>
                    <a:pt x="13385" y="24055"/>
                  </a:cubicBezTo>
                  <a:cubicBezTo>
                    <a:pt x="12168" y="19121"/>
                    <a:pt x="10951" y="14803"/>
                    <a:pt x="9126" y="9252"/>
                  </a:cubicBezTo>
                  <a:close/>
                  <a:moveTo>
                    <a:pt x="51712" y="48111"/>
                  </a:moveTo>
                  <a:cubicBezTo>
                    <a:pt x="39545" y="50579"/>
                    <a:pt x="29202" y="50579"/>
                    <a:pt x="29811" y="62915"/>
                  </a:cubicBezTo>
                  <a:cubicBezTo>
                    <a:pt x="29811" y="66615"/>
                    <a:pt x="35894" y="72784"/>
                    <a:pt x="40154" y="73401"/>
                  </a:cubicBezTo>
                  <a:cubicBezTo>
                    <a:pt x="49279" y="75251"/>
                    <a:pt x="57188" y="66615"/>
                    <a:pt x="56580" y="57363"/>
                  </a:cubicBezTo>
                  <a:cubicBezTo>
                    <a:pt x="56580" y="53663"/>
                    <a:pt x="52929" y="50579"/>
                    <a:pt x="51712" y="4811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5" name="Freeform 85"/>
            <p:cNvSpPr/>
            <p:nvPr/>
          </p:nvSpPr>
          <p:spPr>
            <a:xfrm>
              <a:off x="7387002" y="814713"/>
              <a:ext cx="85581" cy="91150"/>
            </a:xfrm>
            <a:custGeom>
              <a:avLst/>
              <a:gdLst/>
              <a:ahLst/>
              <a:cxnLst/>
              <a:rect l="l" t="t" r="r" b="b"/>
              <a:pathLst>
                <a:path w="85581" h="91150">
                  <a:moveTo>
                    <a:pt x="84367" y="87456"/>
                  </a:moveTo>
                  <a:cubicBezTo>
                    <a:pt x="58268" y="91150"/>
                    <a:pt x="58268" y="91150"/>
                    <a:pt x="58268" y="67131"/>
                  </a:cubicBezTo>
                  <a:cubicBezTo>
                    <a:pt x="58268" y="56661"/>
                    <a:pt x="57661" y="46807"/>
                    <a:pt x="57053" y="36337"/>
                  </a:cubicBezTo>
                  <a:cubicBezTo>
                    <a:pt x="56446" y="27715"/>
                    <a:pt x="51591" y="21556"/>
                    <a:pt x="42487" y="21556"/>
                  </a:cubicBezTo>
                  <a:cubicBezTo>
                    <a:pt x="32776" y="22172"/>
                    <a:pt x="26706" y="28331"/>
                    <a:pt x="26706" y="38185"/>
                  </a:cubicBezTo>
                  <a:cubicBezTo>
                    <a:pt x="26100" y="54813"/>
                    <a:pt x="26100" y="70827"/>
                    <a:pt x="26100" y="86840"/>
                  </a:cubicBezTo>
                  <a:cubicBezTo>
                    <a:pt x="23672" y="88072"/>
                    <a:pt x="21850" y="88688"/>
                    <a:pt x="20636" y="88688"/>
                  </a:cubicBezTo>
                  <a:cubicBezTo>
                    <a:pt x="0" y="90534"/>
                    <a:pt x="0" y="89920"/>
                    <a:pt x="0" y="68979"/>
                  </a:cubicBezTo>
                  <a:cubicBezTo>
                    <a:pt x="0" y="48039"/>
                    <a:pt x="0" y="26483"/>
                    <a:pt x="0" y="4928"/>
                  </a:cubicBezTo>
                  <a:cubicBezTo>
                    <a:pt x="14567" y="0"/>
                    <a:pt x="19422" y="1848"/>
                    <a:pt x="24279" y="11086"/>
                  </a:cubicBezTo>
                  <a:cubicBezTo>
                    <a:pt x="32776" y="8006"/>
                    <a:pt x="41274" y="3080"/>
                    <a:pt x="50377" y="1848"/>
                  </a:cubicBezTo>
                  <a:cubicBezTo>
                    <a:pt x="69193" y="0"/>
                    <a:pt x="82546" y="10470"/>
                    <a:pt x="83760" y="29563"/>
                  </a:cubicBezTo>
                  <a:cubicBezTo>
                    <a:pt x="85581" y="48039"/>
                    <a:pt x="84367" y="67747"/>
                    <a:pt x="84367" y="8745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6" name="Freeform 86"/>
            <p:cNvSpPr/>
            <p:nvPr/>
          </p:nvSpPr>
          <p:spPr>
            <a:xfrm>
              <a:off x="7899370" y="813207"/>
              <a:ext cx="91906" cy="91905"/>
            </a:xfrm>
            <a:custGeom>
              <a:avLst/>
              <a:gdLst/>
              <a:ahLst/>
              <a:cxnLst/>
              <a:rect l="l" t="t" r="r" b="b"/>
              <a:pathLst>
                <a:path w="91906" h="91905">
                  <a:moveTo>
                    <a:pt x="29823" y="60448"/>
                  </a:moveTo>
                  <a:cubicBezTo>
                    <a:pt x="42606" y="78952"/>
                    <a:pt x="61473" y="72166"/>
                    <a:pt x="79125" y="70933"/>
                  </a:cubicBezTo>
                  <a:cubicBezTo>
                    <a:pt x="86429" y="85736"/>
                    <a:pt x="85211" y="88204"/>
                    <a:pt x="70603" y="90054"/>
                  </a:cubicBezTo>
                  <a:cubicBezTo>
                    <a:pt x="61473" y="91288"/>
                    <a:pt x="52344" y="91905"/>
                    <a:pt x="43823" y="91288"/>
                  </a:cubicBezTo>
                  <a:cubicBezTo>
                    <a:pt x="24346" y="90054"/>
                    <a:pt x="10956" y="79569"/>
                    <a:pt x="6087" y="63532"/>
                  </a:cubicBezTo>
                  <a:cubicBezTo>
                    <a:pt x="0" y="43793"/>
                    <a:pt x="6087" y="22822"/>
                    <a:pt x="21303" y="11102"/>
                  </a:cubicBezTo>
                  <a:cubicBezTo>
                    <a:pt x="34084" y="1233"/>
                    <a:pt x="57214" y="0"/>
                    <a:pt x="71821" y="8636"/>
                  </a:cubicBezTo>
                  <a:cubicBezTo>
                    <a:pt x="82776" y="15420"/>
                    <a:pt x="91906" y="35159"/>
                    <a:pt x="88863" y="48111"/>
                  </a:cubicBezTo>
                  <a:cubicBezTo>
                    <a:pt x="88254" y="50579"/>
                    <a:pt x="83384" y="54896"/>
                    <a:pt x="80341" y="54896"/>
                  </a:cubicBezTo>
                  <a:cubicBezTo>
                    <a:pt x="67560" y="55513"/>
                    <a:pt x="55387" y="54896"/>
                    <a:pt x="42606" y="54896"/>
                  </a:cubicBezTo>
                  <a:cubicBezTo>
                    <a:pt x="38953" y="54896"/>
                    <a:pt x="34693" y="55513"/>
                    <a:pt x="31041" y="56130"/>
                  </a:cubicBezTo>
                  <a:cubicBezTo>
                    <a:pt x="30433" y="57363"/>
                    <a:pt x="30433" y="59214"/>
                    <a:pt x="29823" y="60448"/>
                  </a:cubicBezTo>
                  <a:close/>
                  <a:moveTo>
                    <a:pt x="63908" y="37625"/>
                  </a:moveTo>
                  <a:cubicBezTo>
                    <a:pt x="63299" y="26523"/>
                    <a:pt x="59038" y="19738"/>
                    <a:pt x="48083" y="19738"/>
                  </a:cubicBezTo>
                  <a:cubicBezTo>
                    <a:pt x="36519" y="19738"/>
                    <a:pt x="31650" y="25907"/>
                    <a:pt x="29823" y="37625"/>
                  </a:cubicBezTo>
                  <a:cubicBezTo>
                    <a:pt x="41388" y="37625"/>
                    <a:pt x="51735" y="37625"/>
                    <a:pt x="63908" y="3762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7" name="Freeform 87"/>
            <p:cNvSpPr/>
            <p:nvPr/>
          </p:nvSpPr>
          <p:spPr>
            <a:xfrm>
              <a:off x="6925983" y="785711"/>
              <a:ext cx="92278" cy="117141"/>
            </a:xfrm>
            <a:custGeom>
              <a:avLst/>
              <a:gdLst/>
              <a:ahLst/>
              <a:cxnLst/>
              <a:rect l="l" t="t" r="r" b="b"/>
              <a:pathLst>
                <a:path w="92278" h="117141">
                  <a:moveTo>
                    <a:pt x="58887" y="117141"/>
                  </a:moveTo>
                  <a:cubicBezTo>
                    <a:pt x="49781" y="117141"/>
                    <a:pt x="42497" y="117141"/>
                    <a:pt x="32783" y="117141"/>
                  </a:cubicBezTo>
                  <a:cubicBezTo>
                    <a:pt x="32783" y="104811"/>
                    <a:pt x="32783" y="93096"/>
                    <a:pt x="32783" y="81382"/>
                  </a:cubicBezTo>
                  <a:cubicBezTo>
                    <a:pt x="32783" y="64120"/>
                    <a:pt x="32783" y="46857"/>
                    <a:pt x="32783" y="29594"/>
                  </a:cubicBezTo>
                  <a:cubicBezTo>
                    <a:pt x="32783" y="22812"/>
                    <a:pt x="30354" y="19729"/>
                    <a:pt x="23677" y="20345"/>
                  </a:cubicBezTo>
                  <a:cubicBezTo>
                    <a:pt x="16392" y="20963"/>
                    <a:pt x="8499" y="20345"/>
                    <a:pt x="0" y="20345"/>
                  </a:cubicBezTo>
                  <a:cubicBezTo>
                    <a:pt x="0" y="13564"/>
                    <a:pt x="0" y="7398"/>
                    <a:pt x="0" y="0"/>
                  </a:cubicBezTo>
                  <a:cubicBezTo>
                    <a:pt x="30354" y="0"/>
                    <a:pt x="60710" y="0"/>
                    <a:pt x="92278" y="0"/>
                  </a:cubicBezTo>
                  <a:cubicBezTo>
                    <a:pt x="92278" y="6166"/>
                    <a:pt x="92278" y="12948"/>
                    <a:pt x="92278" y="20345"/>
                  </a:cubicBezTo>
                  <a:cubicBezTo>
                    <a:pt x="84386" y="20345"/>
                    <a:pt x="77100" y="20963"/>
                    <a:pt x="69816" y="20345"/>
                  </a:cubicBezTo>
                  <a:cubicBezTo>
                    <a:pt x="61317" y="19729"/>
                    <a:pt x="58887" y="23428"/>
                    <a:pt x="58887" y="30827"/>
                  </a:cubicBezTo>
                  <a:cubicBezTo>
                    <a:pt x="59494" y="56721"/>
                    <a:pt x="59494" y="82615"/>
                    <a:pt x="59494" y="108510"/>
                  </a:cubicBezTo>
                  <a:cubicBezTo>
                    <a:pt x="59494" y="110975"/>
                    <a:pt x="58887" y="113441"/>
                    <a:pt x="58887" y="11714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8" name="Freeform 88"/>
            <p:cNvSpPr/>
            <p:nvPr/>
          </p:nvSpPr>
          <p:spPr>
            <a:xfrm>
              <a:off x="7805975" y="815090"/>
              <a:ext cx="93022" cy="91150"/>
            </a:xfrm>
            <a:custGeom>
              <a:avLst/>
              <a:gdLst/>
              <a:ahLst/>
              <a:cxnLst/>
              <a:rect l="l" t="t" r="r" b="b"/>
              <a:pathLst>
                <a:path w="93022" h="91150">
                  <a:moveTo>
                    <a:pt x="0" y="4312"/>
                  </a:moveTo>
                  <a:cubicBezTo>
                    <a:pt x="1824" y="3080"/>
                    <a:pt x="2432" y="2464"/>
                    <a:pt x="3040" y="2464"/>
                  </a:cubicBezTo>
                  <a:cubicBezTo>
                    <a:pt x="27968" y="1232"/>
                    <a:pt x="27968" y="1232"/>
                    <a:pt x="35871" y="25867"/>
                  </a:cubicBezTo>
                  <a:cubicBezTo>
                    <a:pt x="38912" y="37569"/>
                    <a:pt x="42559" y="49271"/>
                    <a:pt x="46815" y="64052"/>
                  </a:cubicBezTo>
                  <a:cubicBezTo>
                    <a:pt x="51679" y="46807"/>
                    <a:pt x="57151" y="32642"/>
                    <a:pt x="60190" y="17861"/>
                  </a:cubicBezTo>
                  <a:cubicBezTo>
                    <a:pt x="62622" y="5544"/>
                    <a:pt x="68095" y="0"/>
                    <a:pt x="80254" y="2464"/>
                  </a:cubicBezTo>
                  <a:cubicBezTo>
                    <a:pt x="83903" y="3080"/>
                    <a:pt x="87550" y="3080"/>
                    <a:pt x="93022" y="3080"/>
                  </a:cubicBezTo>
                  <a:cubicBezTo>
                    <a:pt x="82079" y="30794"/>
                    <a:pt x="71742" y="57277"/>
                    <a:pt x="60799" y="83760"/>
                  </a:cubicBezTo>
                  <a:cubicBezTo>
                    <a:pt x="57758" y="91150"/>
                    <a:pt x="33439" y="90534"/>
                    <a:pt x="30399" y="83144"/>
                  </a:cubicBezTo>
                  <a:cubicBezTo>
                    <a:pt x="20063" y="57277"/>
                    <a:pt x="10335" y="30794"/>
                    <a:pt x="0" y="4312"/>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9" name="Freeform 89"/>
            <p:cNvSpPr/>
            <p:nvPr/>
          </p:nvSpPr>
          <p:spPr>
            <a:xfrm>
              <a:off x="7265701" y="816973"/>
              <a:ext cx="50604" cy="128441"/>
            </a:xfrm>
            <a:custGeom>
              <a:avLst/>
              <a:gdLst/>
              <a:ahLst/>
              <a:cxnLst/>
              <a:rect l="l" t="t" r="r" b="b"/>
              <a:pathLst>
                <a:path w="50604" h="128441">
                  <a:moveTo>
                    <a:pt x="0" y="125354"/>
                  </a:moveTo>
                  <a:cubicBezTo>
                    <a:pt x="610" y="115473"/>
                    <a:pt x="610" y="106829"/>
                    <a:pt x="12193" y="101271"/>
                  </a:cubicBezTo>
                  <a:cubicBezTo>
                    <a:pt x="17071" y="98801"/>
                    <a:pt x="21339" y="88920"/>
                    <a:pt x="21948" y="82746"/>
                  </a:cubicBezTo>
                  <a:cubicBezTo>
                    <a:pt x="23169" y="59898"/>
                    <a:pt x="22559" y="37050"/>
                    <a:pt x="22559" y="14820"/>
                  </a:cubicBezTo>
                  <a:cubicBezTo>
                    <a:pt x="22559" y="10498"/>
                    <a:pt x="22559" y="6792"/>
                    <a:pt x="22559" y="617"/>
                  </a:cubicBezTo>
                  <a:cubicBezTo>
                    <a:pt x="30484" y="617"/>
                    <a:pt x="37191" y="0"/>
                    <a:pt x="43898" y="617"/>
                  </a:cubicBezTo>
                  <a:cubicBezTo>
                    <a:pt x="46336" y="1234"/>
                    <a:pt x="49385" y="4323"/>
                    <a:pt x="49385" y="6792"/>
                  </a:cubicBezTo>
                  <a:cubicBezTo>
                    <a:pt x="49385" y="35198"/>
                    <a:pt x="50604" y="63603"/>
                    <a:pt x="48165" y="91390"/>
                  </a:cubicBezTo>
                  <a:cubicBezTo>
                    <a:pt x="45726" y="114856"/>
                    <a:pt x="24388" y="128441"/>
                    <a:pt x="0" y="12535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0" name="Freeform 90"/>
            <p:cNvSpPr/>
            <p:nvPr/>
          </p:nvSpPr>
          <p:spPr>
            <a:xfrm>
              <a:off x="8068671" y="813960"/>
              <a:ext cx="70325" cy="93035"/>
            </a:xfrm>
            <a:custGeom>
              <a:avLst/>
              <a:gdLst/>
              <a:ahLst/>
              <a:cxnLst/>
              <a:rect l="l" t="t" r="r" b="b"/>
              <a:pathLst>
                <a:path w="70325" h="93035">
                  <a:moveTo>
                    <a:pt x="64869" y="7394"/>
                  </a:moveTo>
                  <a:cubicBezTo>
                    <a:pt x="63656" y="11707"/>
                    <a:pt x="62443" y="16636"/>
                    <a:pt x="61232" y="21565"/>
                  </a:cubicBezTo>
                  <a:cubicBezTo>
                    <a:pt x="53350" y="20949"/>
                    <a:pt x="46681" y="19100"/>
                    <a:pt x="39407" y="19715"/>
                  </a:cubicBezTo>
                  <a:cubicBezTo>
                    <a:pt x="36375" y="19715"/>
                    <a:pt x="31525" y="23412"/>
                    <a:pt x="31525" y="24646"/>
                  </a:cubicBezTo>
                  <a:cubicBezTo>
                    <a:pt x="31525" y="28341"/>
                    <a:pt x="33950" y="32654"/>
                    <a:pt x="36981" y="33887"/>
                  </a:cubicBezTo>
                  <a:cubicBezTo>
                    <a:pt x="42437" y="37583"/>
                    <a:pt x="49106" y="38816"/>
                    <a:pt x="54563" y="41896"/>
                  </a:cubicBezTo>
                  <a:cubicBezTo>
                    <a:pt x="64262" y="46826"/>
                    <a:pt x="70325" y="54219"/>
                    <a:pt x="69112" y="66542"/>
                  </a:cubicBezTo>
                  <a:cubicBezTo>
                    <a:pt x="67901" y="77631"/>
                    <a:pt x="61232" y="84409"/>
                    <a:pt x="50924" y="88106"/>
                  </a:cubicBezTo>
                  <a:cubicBezTo>
                    <a:pt x="38194" y="93035"/>
                    <a:pt x="18188" y="91803"/>
                    <a:pt x="2424" y="85025"/>
                  </a:cubicBezTo>
                  <a:cubicBezTo>
                    <a:pt x="3637" y="80096"/>
                    <a:pt x="5456" y="75167"/>
                    <a:pt x="6669" y="69623"/>
                  </a:cubicBezTo>
                  <a:cubicBezTo>
                    <a:pt x="15156" y="70855"/>
                    <a:pt x="22431" y="73936"/>
                    <a:pt x="30312" y="73936"/>
                  </a:cubicBezTo>
                  <a:cubicBezTo>
                    <a:pt x="34557" y="73936"/>
                    <a:pt x="38800" y="69623"/>
                    <a:pt x="43044" y="67774"/>
                  </a:cubicBezTo>
                  <a:cubicBezTo>
                    <a:pt x="40013" y="64077"/>
                    <a:pt x="37587" y="59148"/>
                    <a:pt x="33950" y="56684"/>
                  </a:cubicBezTo>
                  <a:cubicBezTo>
                    <a:pt x="28494" y="53603"/>
                    <a:pt x="22431" y="52371"/>
                    <a:pt x="16975" y="49290"/>
                  </a:cubicBezTo>
                  <a:cubicBezTo>
                    <a:pt x="0" y="38816"/>
                    <a:pt x="606" y="18484"/>
                    <a:pt x="17582" y="7394"/>
                  </a:cubicBezTo>
                  <a:cubicBezTo>
                    <a:pt x="29100" y="0"/>
                    <a:pt x="49106" y="0"/>
                    <a:pt x="64869" y="739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1" name="Freeform 91"/>
            <p:cNvSpPr/>
            <p:nvPr/>
          </p:nvSpPr>
          <p:spPr>
            <a:xfrm>
              <a:off x="8194065" y="806427"/>
              <a:ext cx="63255" cy="102451"/>
            </a:xfrm>
            <a:custGeom>
              <a:avLst/>
              <a:gdLst/>
              <a:ahLst/>
              <a:cxnLst/>
              <a:rect l="l" t="t" r="r" b="b"/>
              <a:pathLst>
                <a:path w="63255" h="102451">
                  <a:moveTo>
                    <a:pt x="60215" y="13578"/>
                  </a:moveTo>
                  <a:cubicBezTo>
                    <a:pt x="60215" y="17898"/>
                    <a:pt x="60215" y="22836"/>
                    <a:pt x="60215" y="27155"/>
                  </a:cubicBezTo>
                  <a:cubicBezTo>
                    <a:pt x="59606" y="27772"/>
                    <a:pt x="58998" y="29007"/>
                    <a:pt x="58390" y="29007"/>
                  </a:cubicBezTo>
                  <a:cubicBezTo>
                    <a:pt x="40750" y="30241"/>
                    <a:pt x="40750" y="30241"/>
                    <a:pt x="40750" y="48757"/>
                  </a:cubicBezTo>
                  <a:cubicBezTo>
                    <a:pt x="40750" y="51843"/>
                    <a:pt x="40750" y="55546"/>
                    <a:pt x="40750" y="58632"/>
                  </a:cubicBezTo>
                  <a:cubicBezTo>
                    <a:pt x="41359" y="76530"/>
                    <a:pt x="42575" y="78381"/>
                    <a:pt x="61430" y="77765"/>
                  </a:cubicBezTo>
                  <a:cubicBezTo>
                    <a:pt x="60215" y="85787"/>
                    <a:pt x="63255" y="95661"/>
                    <a:pt x="52307" y="98130"/>
                  </a:cubicBezTo>
                  <a:cubicBezTo>
                    <a:pt x="34668" y="102451"/>
                    <a:pt x="18854" y="94428"/>
                    <a:pt x="15814" y="80232"/>
                  </a:cubicBezTo>
                  <a:cubicBezTo>
                    <a:pt x="13989" y="67889"/>
                    <a:pt x="13989" y="55546"/>
                    <a:pt x="13989" y="43203"/>
                  </a:cubicBezTo>
                  <a:cubicBezTo>
                    <a:pt x="13989" y="35179"/>
                    <a:pt x="15206" y="27155"/>
                    <a:pt x="2433" y="29007"/>
                  </a:cubicBezTo>
                  <a:cubicBezTo>
                    <a:pt x="1825" y="19750"/>
                    <a:pt x="0" y="14812"/>
                    <a:pt x="10340" y="8641"/>
                  </a:cubicBezTo>
                  <a:cubicBezTo>
                    <a:pt x="17639" y="4938"/>
                    <a:pt x="23113" y="0"/>
                    <a:pt x="31020" y="1234"/>
                  </a:cubicBezTo>
                  <a:cubicBezTo>
                    <a:pt x="34668" y="1234"/>
                    <a:pt x="37710" y="5555"/>
                    <a:pt x="41359" y="6789"/>
                  </a:cubicBezTo>
                  <a:cubicBezTo>
                    <a:pt x="46833" y="9257"/>
                    <a:pt x="52916" y="11109"/>
                    <a:pt x="60215" y="1357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2" name="Freeform 92"/>
            <p:cNvSpPr/>
            <p:nvPr/>
          </p:nvSpPr>
          <p:spPr>
            <a:xfrm>
              <a:off x="7864766" y="593992"/>
              <a:ext cx="111999" cy="83995"/>
            </a:xfrm>
            <a:custGeom>
              <a:avLst/>
              <a:gdLst/>
              <a:ahLst/>
              <a:cxnLst/>
              <a:rect l="l" t="t" r="r" b="b"/>
              <a:pathLst>
                <a:path w="111999" h="83995">
                  <a:moveTo>
                    <a:pt x="7913" y="0"/>
                  </a:moveTo>
                  <a:cubicBezTo>
                    <a:pt x="10956" y="3089"/>
                    <a:pt x="13391" y="5559"/>
                    <a:pt x="15825" y="8646"/>
                  </a:cubicBezTo>
                  <a:cubicBezTo>
                    <a:pt x="31652" y="32733"/>
                    <a:pt x="51130" y="48174"/>
                    <a:pt x="82173" y="43851"/>
                  </a:cubicBezTo>
                  <a:cubicBezTo>
                    <a:pt x="91304" y="41998"/>
                    <a:pt x="101651" y="45703"/>
                    <a:pt x="111999" y="48791"/>
                  </a:cubicBezTo>
                  <a:cubicBezTo>
                    <a:pt x="93129" y="61143"/>
                    <a:pt x="78522" y="79054"/>
                    <a:pt x="55999" y="82760"/>
                  </a:cubicBezTo>
                  <a:cubicBezTo>
                    <a:pt x="51130" y="83995"/>
                    <a:pt x="42000" y="80907"/>
                    <a:pt x="38956" y="76584"/>
                  </a:cubicBezTo>
                  <a:cubicBezTo>
                    <a:pt x="27391" y="60526"/>
                    <a:pt x="16435" y="43851"/>
                    <a:pt x="6695" y="26557"/>
                  </a:cubicBezTo>
                  <a:cubicBezTo>
                    <a:pt x="0" y="14205"/>
                    <a:pt x="1218" y="11735"/>
                    <a:pt x="7913"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3" name="Freeform 93"/>
            <p:cNvSpPr/>
            <p:nvPr/>
          </p:nvSpPr>
          <p:spPr>
            <a:xfrm>
              <a:off x="8005787" y="812830"/>
              <a:ext cx="56558" cy="91150"/>
            </a:xfrm>
            <a:custGeom>
              <a:avLst/>
              <a:gdLst/>
              <a:ahLst/>
              <a:cxnLst/>
              <a:rect l="l" t="t" r="r" b="b"/>
              <a:pathLst>
                <a:path w="56558" h="91150">
                  <a:moveTo>
                    <a:pt x="0" y="5544"/>
                  </a:moveTo>
                  <a:cubicBezTo>
                    <a:pt x="7297" y="5544"/>
                    <a:pt x="13988" y="5544"/>
                    <a:pt x="21285" y="5544"/>
                  </a:cubicBezTo>
                  <a:cubicBezTo>
                    <a:pt x="21894" y="9238"/>
                    <a:pt x="23110" y="13550"/>
                    <a:pt x="24326" y="19092"/>
                  </a:cubicBezTo>
                  <a:cubicBezTo>
                    <a:pt x="32840" y="9238"/>
                    <a:pt x="41354" y="0"/>
                    <a:pt x="56558" y="4928"/>
                  </a:cubicBezTo>
                  <a:cubicBezTo>
                    <a:pt x="54125" y="15397"/>
                    <a:pt x="55342" y="27099"/>
                    <a:pt x="38922" y="28947"/>
                  </a:cubicBezTo>
                  <a:cubicBezTo>
                    <a:pt x="34665" y="29563"/>
                    <a:pt x="28583" y="40649"/>
                    <a:pt x="27974" y="46807"/>
                  </a:cubicBezTo>
                  <a:cubicBezTo>
                    <a:pt x="26151" y="60357"/>
                    <a:pt x="27367" y="74522"/>
                    <a:pt x="27367" y="89920"/>
                  </a:cubicBezTo>
                  <a:cubicBezTo>
                    <a:pt x="20069" y="89920"/>
                    <a:pt x="12771" y="91150"/>
                    <a:pt x="6689" y="90534"/>
                  </a:cubicBezTo>
                  <a:cubicBezTo>
                    <a:pt x="4257" y="90534"/>
                    <a:pt x="0" y="86224"/>
                    <a:pt x="0" y="84376"/>
                  </a:cubicBezTo>
                  <a:cubicBezTo>
                    <a:pt x="0" y="58509"/>
                    <a:pt x="0" y="32642"/>
                    <a:pt x="0" y="554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4" name="Freeform 94"/>
            <p:cNvSpPr/>
            <p:nvPr/>
          </p:nvSpPr>
          <p:spPr>
            <a:xfrm>
              <a:off x="7765046" y="816973"/>
              <a:ext cx="26789" cy="85877"/>
            </a:xfrm>
            <a:custGeom>
              <a:avLst/>
              <a:gdLst/>
              <a:ahLst/>
              <a:cxnLst/>
              <a:rect l="l" t="t" r="r" b="b"/>
              <a:pathLst>
                <a:path w="26789" h="85877">
                  <a:moveTo>
                    <a:pt x="26789" y="617"/>
                  </a:moveTo>
                  <a:cubicBezTo>
                    <a:pt x="26789" y="29656"/>
                    <a:pt x="26789" y="57457"/>
                    <a:pt x="26789" y="85877"/>
                  </a:cubicBezTo>
                  <a:cubicBezTo>
                    <a:pt x="18266" y="85877"/>
                    <a:pt x="9742" y="85877"/>
                    <a:pt x="0" y="85877"/>
                  </a:cubicBezTo>
                  <a:cubicBezTo>
                    <a:pt x="0" y="58693"/>
                    <a:pt x="0" y="32744"/>
                    <a:pt x="608" y="6796"/>
                  </a:cubicBezTo>
                  <a:cubicBezTo>
                    <a:pt x="608" y="4324"/>
                    <a:pt x="3654" y="1236"/>
                    <a:pt x="6088" y="617"/>
                  </a:cubicBezTo>
                  <a:cubicBezTo>
                    <a:pt x="12786" y="0"/>
                    <a:pt x="19483" y="617"/>
                    <a:pt x="26789" y="61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5" name="Freeform 95"/>
            <p:cNvSpPr/>
            <p:nvPr/>
          </p:nvSpPr>
          <p:spPr>
            <a:xfrm>
              <a:off x="7337514" y="818857"/>
              <a:ext cx="26046" cy="87008"/>
            </a:xfrm>
            <a:custGeom>
              <a:avLst/>
              <a:gdLst/>
              <a:ahLst/>
              <a:cxnLst/>
              <a:rect l="l" t="t" r="r" b="b"/>
              <a:pathLst>
                <a:path w="26046" h="87008">
                  <a:moveTo>
                    <a:pt x="26046" y="82688"/>
                  </a:moveTo>
                  <a:cubicBezTo>
                    <a:pt x="24229" y="83306"/>
                    <a:pt x="23623" y="83923"/>
                    <a:pt x="23017" y="83923"/>
                  </a:cubicBezTo>
                  <a:cubicBezTo>
                    <a:pt x="606" y="87008"/>
                    <a:pt x="0" y="86390"/>
                    <a:pt x="0" y="63558"/>
                  </a:cubicBezTo>
                  <a:cubicBezTo>
                    <a:pt x="0" y="42578"/>
                    <a:pt x="0" y="21598"/>
                    <a:pt x="0" y="0"/>
                  </a:cubicBezTo>
                  <a:cubicBezTo>
                    <a:pt x="9086" y="0"/>
                    <a:pt x="16960" y="0"/>
                    <a:pt x="26046" y="0"/>
                  </a:cubicBezTo>
                  <a:cubicBezTo>
                    <a:pt x="26046" y="27151"/>
                    <a:pt x="26046" y="54920"/>
                    <a:pt x="26046" y="8268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6" name="Freeform 96"/>
            <p:cNvSpPr/>
            <p:nvPr/>
          </p:nvSpPr>
          <p:spPr>
            <a:xfrm>
              <a:off x="7034633" y="818480"/>
              <a:ext cx="24930" cy="84371"/>
            </a:xfrm>
            <a:custGeom>
              <a:avLst/>
              <a:gdLst/>
              <a:ahLst/>
              <a:cxnLst/>
              <a:rect l="l" t="t" r="r" b="b"/>
              <a:pathLst>
                <a:path w="24930" h="84371">
                  <a:moveTo>
                    <a:pt x="0" y="0"/>
                  </a:moveTo>
                  <a:cubicBezTo>
                    <a:pt x="8513" y="0"/>
                    <a:pt x="16417" y="0"/>
                    <a:pt x="24930" y="0"/>
                  </a:cubicBezTo>
                  <a:cubicBezTo>
                    <a:pt x="24930" y="28329"/>
                    <a:pt x="24930" y="55427"/>
                    <a:pt x="24930" y="84371"/>
                  </a:cubicBezTo>
                  <a:cubicBezTo>
                    <a:pt x="17026" y="84371"/>
                    <a:pt x="9121" y="84371"/>
                    <a:pt x="0" y="84371"/>
                  </a:cubicBezTo>
                  <a:cubicBezTo>
                    <a:pt x="0" y="56043"/>
                    <a:pt x="0" y="28945"/>
                    <a:pt x="0"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7" name="Freeform 97"/>
            <p:cNvSpPr/>
            <p:nvPr/>
          </p:nvSpPr>
          <p:spPr>
            <a:xfrm>
              <a:off x="8156856" y="818857"/>
              <a:ext cx="24186" cy="83995"/>
            </a:xfrm>
            <a:custGeom>
              <a:avLst/>
              <a:gdLst/>
              <a:ahLst/>
              <a:cxnLst/>
              <a:rect l="l" t="t" r="r" b="b"/>
              <a:pathLst>
                <a:path w="24186" h="83995">
                  <a:moveTo>
                    <a:pt x="24186" y="83995"/>
                  </a:moveTo>
                  <a:cubicBezTo>
                    <a:pt x="15721" y="83995"/>
                    <a:pt x="8465" y="83995"/>
                    <a:pt x="0" y="83995"/>
                  </a:cubicBezTo>
                  <a:cubicBezTo>
                    <a:pt x="0" y="56203"/>
                    <a:pt x="0" y="28410"/>
                    <a:pt x="0" y="0"/>
                  </a:cubicBezTo>
                  <a:cubicBezTo>
                    <a:pt x="7860" y="0"/>
                    <a:pt x="15721" y="0"/>
                    <a:pt x="24186" y="0"/>
                  </a:cubicBezTo>
                  <a:cubicBezTo>
                    <a:pt x="24186" y="27793"/>
                    <a:pt x="24186" y="54967"/>
                    <a:pt x="24186" y="8399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8" name="Freeform 98"/>
            <p:cNvSpPr/>
            <p:nvPr/>
          </p:nvSpPr>
          <p:spPr>
            <a:xfrm>
              <a:off x="7397793" y="563106"/>
              <a:ext cx="17488" cy="45576"/>
            </a:xfrm>
            <a:custGeom>
              <a:avLst/>
              <a:gdLst/>
              <a:ahLst/>
              <a:cxnLst/>
              <a:rect l="l" t="t" r="r" b="b"/>
              <a:pathLst>
                <a:path w="17488" h="45576">
                  <a:moveTo>
                    <a:pt x="17488" y="1848"/>
                  </a:moveTo>
                  <a:cubicBezTo>
                    <a:pt x="13266" y="16629"/>
                    <a:pt x="9045" y="30795"/>
                    <a:pt x="5427" y="45576"/>
                  </a:cubicBezTo>
                  <a:cubicBezTo>
                    <a:pt x="3618" y="44961"/>
                    <a:pt x="1808" y="44345"/>
                    <a:pt x="0" y="44345"/>
                  </a:cubicBezTo>
                  <a:cubicBezTo>
                    <a:pt x="4221" y="29563"/>
                    <a:pt x="7840" y="14782"/>
                    <a:pt x="12061" y="0"/>
                  </a:cubicBezTo>
                  <a:cubicBezTo>
                    <a:pt x="13870" y="616"/>
                    <a:pt x="15679" y="1232"/>
                    <a:pt x="17488" y="184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9" name="AutoShape 99"/>
            <p:cNvSpPr/>
            <p:nvPr/>
          </p:nvSpPr>
          <p:spPr>
            <a:xfrm>
              <a:off x="7034187" y="781868"/>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100" name="AutoShape 100"/>
            <p:cNvSpPr/>
            <p:nvPr/>
          </p:nvSpPr>
          <p:spPr>
            <a:xfrm>
              <a:off x="7287803" y="781868"/>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101" name="AutoShape 101"/>
            <p:cNvSpPr/>
            <p:nvPr/>
          </p:nvSpPr>
          <p:spPr>
            <a:xfrm>
              <a:off x="7763780" y="778253"/>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102" name="AutoShape 102"/>
            <p:cNvSpPr/>
            <p:nvPr/>
          </p:nvSpPr>
          <p:spPr>
            <a:xfrm>
              <a:off x="8152837" y="780663"/>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103" name="AutoShape 103"/>
            <p:cNvSpPr/>
            <p:nvPr/>
          </p:nvSpPr>
          <p:spPr>
            <a:xfrm>
              <a:off x="7337610" y="781868"/>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grpSp>
      <p:pic>
        <p:nvPicPr>
          <p:cNvPr id="104" name="Picture 104"/>
          <p:cNvPicPr>
            <a:picLocks noChangeAspect="1"/>
          </p:cNvPicPr>
          <p:nvPr/>
        </p:nvPicPr>
        <p:blipFill>
          <a:blip r:embed="rId1"/>
          <a:srcRect/>
          <a:stretch>
            <a:fillRect/>
          </a:stretch>
        </p:blipFill>
        <p:spPr>
          <a:xfrm>
            <a:off x="8751084" y="298388"/>
            <a:ext cx="3381794" cy="692150"/>
          </a:xfrm>
          <a:prstGeom prst="rect">
            <a:avLst/>
          </a:prstGeom>
          <a:ln w="12700">
            <a:noFill/>
            <a:prstDash val="solid"/>
          </a:ln>
        </p:spPr>
      </p:pic>
      <p:sp>
        <p:nvSpPr>
          <p:cNvPr id="105" name="AutoShape 105"/>
          <p:cNvSpPr/>
          <p:nvPr/>
        </p:nvSpPr>
        <p:spPr>
          <a:xfrm>
            <a:off x="652145" y="3180715"/>
            <a:ext cx="10888345" cy="3608705"/>
          </a:xfrm>
          <a:prstGeom prst="rect">
            <a:avLst/>
          </a:prstGeom>
          <a:noFill/>
          <a:ln w="12700">
            <a:noFill/>
            <a:prstDash val="solid"/>
          </a:ln>
        </p:spPr>
        <p:txBody>
          <a:bodyPr lIns="91440" tIns="45720" rIns="91440" bIns="45720" rtlCol="0" anchor="t"/>
          <a:lstStyle/>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r>
              <a:rPr lang="en-US" altLang="zh-CN" sz="2400" b="1" i="0" u="none" strike="noStrike">
                <a:solidFill>
                  <a:srgbClr val="FF0000"/>
                </a:solidFill>
                <a:latin typeface="Times New Roman Regular" panose="02020603050405020304" charset="0"/>
                <a:ea typeface="Noto Sans SC"/>
                <a:cs typeface="Times New Roman Regular" panose="02020603050405020304" charset="0"/>
                <a:sym typeface="Noto Sans SC"/>
              </a:rPr>
              <a:t>ICCV 2025</a:t>
            </a:r>
            <a:endParaRPr lang="en-US" altLang="zh-CN" sz="2000" b="1" i="0" u="none" strike="noStrike">
              <a:solidFill>
                <a:srgbClr val="0A629C"/>
              </a:solidFill>
              <a:latin typeface="Times New Roman Regular" panose="02020603050405020304" charset="0"/>
              <a:ea typeface="Noto Sans SC"/>
              <a:cs typeface="Times New Roman Regular" panose="02020603050405020304" charset="0"/>
              <a:sym typeface="Noto Sans SC"/>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r>
              <a:rPr lang="en-US" altLang="zh-CN" sz="1800" b="0" i="1" u="none" strike="noStrike">
                <a:solidFill>
                  <a:srgbClr val="4472C4"/>
                </a:solidFill>
                <a:latin typeface="Times New Roman Regular" panose="02020603050405020304" charset="0"/>
                <a:ea typeface="Calibri"/>
                <a:cs typeface="Times New Roman Regular" panose="02020603050405020304" charset="0"/>
                <a:sym typeface="Calibri"/>
              </a:rPr>
              <a:t>Project Page: https://github.com/SooLab/HalTrapper</a:t>
            </a:r>
            <a:endParaRPr lang="en-US" altLang="zh-CN" sz="1800" b="0" i="1" u="none" strike="noStrike">
              <a:solidFill>
                <a:srgbClr val="4472C4"/>
              </a:solidFill>
              <a:latin typeface="Times New Roman Regular" panose="02020603050405020304" charset="0"/>
              <a:ea typeface="Calibri"/>
              <a:cs typeface="Times New Roman Regular" panose="02020603050405020304" charset="0"/>
              <a:sym typeface="Calibri"/>
            </a:endParaRPr>
          </a:p>
        </p:txBody>
      </p:sp>
      <p:sp>
        <p:nvSpPr>
          <p:cNvPr id="106" name="AutoShape 106"/>
          <p:cNvSpPr/>
          <p:nvPr/>
        </p:nvSpPr>
        <p:spPr>
          <a:xfrm flipV="1">
            <a:off x="3047999" y="3111653"/>
            <a:ext cx="6096000" cy="45719"/>
          </a:xfrm>
          <a:prstGeom prst="rect">
            <a:avLst/>
          </a:prstGeom>
          <a:solidFill>
            <a:srgbClr val="11669F"/>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pic>
        <p:nvPicPr>
          <p:cNvPr id="109" name="图片 108"/>
          <p:cNvPicPr>
            <a:picLocks noChangeAspect="1"/>
          </p:cNvPicPr>
          <p:nvPr/>
        </p:nvPicPr>
        <p:blipFill>
          <a:blip r:embed="rId2"/>
          <a:stretch>
            <a:fillRect/>
          </a:stretch>
        </p:blipFill>
        <p:spPr>
          <a:xfrm>
            <a:off x="325120" y="4083685"/>
            <a:ext cx="11504295" cy="7816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flipV="1">
            <a:off x="0" y="-635"/>
            <a:ext cx="12192000" cy="6858000"/>
          </a:xfrm>
          <a:prstGeom prst="rect">
            <a:avLst/>
          </a:prstGeom>
          <a:solidFill>
            <a:srgbClr val="003973">
              <a:alpha val="100000"/>
            </a:srgbClr>
          </a:solidFill>
          <a:ln w="12700" cap="flat" cmpd="sng">
            <a:noFill/>
            <a:prstDash val="solid"/>
            <a:miter lim="8000000"/>
          </a:ln>
        </p:spPr>
        <p:txBody>
          <a:bodyPr lIns="91440" tIns="45720" rIns="91440" bIns="45720" rtlCol="0" anchor="ctr"/>
          <a:lstStyle/>
          <a:p>
            <a:pPr indent="0" algn="ctr">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 name="AutoShape 3"/>
          <p:cNvSpPr/>
          <p:nvPr/>
        </p:nvSpPr>
        <p:spPr>
          <a:xfrm>
            <a:off x="0" y="624840"/>
            <a:ext cx="12192000" cy="5863828"/>
          </a:xfrm>
          <a:prstGeom prst="rect">
            <a:avLst/>
          </a:prstGeom>
          <a:solidFill>
            <a:srgbClr val="FFFFFF">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45" name="AutoShape 5"/>
          <p:cNvSpPr/>
          <p:nvPr/>
        </p:nvSpPr>
        <p:spPr>
          <a:xfrm>
            <a:off x="0" y="25400"/>
            <a:ext cx="12028805" cy="584835"/>
          </a:xfrm>
          <a:prstGeom prst="rect">
            <a:avLst/>
          </a:prstGeom>
          <a:noFill/>
          <a:ln w="12700">
            <a:noFill/>
            <a:prstDash val="solid"/>
          </a:ln>
        </p:spPr>
        <p:txBody>
          <a:bodyPr lIns="91440" tIns="45720" rIns="91440" bIns="45720" rtlCol="0" anchor="ctr"/>
          <a:lstStyle/>
          <a:p>
            <a:pPr indent="0" algn="l">
              <a:lnSpc>
                <a:spcPct val="100000"/>
              </a:lnSpc>
              <a:defRPr/>
            </a:pPr>
            <a:r>
              <a:rPr lang="en-US" altLang="zh-CN" sz="3200">
                <a:solidFill>
                  <a:schemeClr val="bg1"/>
                </a:solidFill>
                <a:latin typeface="Times New Roman Regular" panose="02020603050405020304" charset="0"/>
                <a:cs typeface="Times New Roman Regular" panose="02020603050405020304" charset="0"/>
              </a:rPr>
              <a:t>1 Abstract &amp; Introduction</a:t>
            </a:r>
            <a:endParaRPr lang="en-US" altLang="zh-CN" sz="3200">
              <a:solidFill>
                <a:schemeClr val="bg1"/>
              </a:solidFill>
              <a:latin typeface="Times New Roman Regular" panose="02020603050405020304" charset="0"/>
              <a:cs typeface="Times New Roman Regular" panose="02020603050405020304" charset="0"/>
            </a:endParaRPr>
          </a:p>
        </p:txBody>
      </p:sp>
      <p:sp>
        <p:nvSpPr>
          <p:cNvPr id="46" name="文本框 45"/>
          <p:cNvSpPr txBox="1"/>
          <p:nvPr/>
        </p:nvSpPr>
        <p:spPr>
          <a:xfrm>
            <a:off x="43180" y="624840"/>
            <a:ext cx="12148185" cy="5864225"/>
          </a:xfrm>
          <a:prstGeom prst="rect">
            <a:avLst/>
          </a:prstGeom>
          <a:noFill/>
        </p:spPr>
        <p:txBody>
          <a:bodyPr wrap="square" rtlCol="0">
            <a:noAutofit/>
          </a:bodyPr>
          <a:p>
            <a:pPr marL="457200" indent="-457200">
              <a:lnSpc>
                <a:spcPct val="120000"/>
              </a:lnSpc>
              <a:buFont typeface="+mj-lt"/>
              <a:buAutoNum type="arabicPeriod"/>
            </a:pPr>
            <a:r>
              <a:rPr lang="en-US" altLang="zh-CN" sz="2000" b="1">
                <a:latin typeface="Times New Roman Regular" panose="02020603050405020304" charset="0"/>
                <a:cs typeface="Times New Roman Regular" panose="02020603050405020304" charset="0"/>
              </a:rPr>
              <a:t>LVLM</a:t>
            </a:r>
            <a:r>
              <a:rPr lang="zh-CN" altLang="en-US" sz="2000" b="1">
                <a:latin typeface="Times New Roman Regular" panose="02020603050405020304" charset="0"/>
                <a:cs typeface="Times New Roman Regular" panose="02020603050405020304" charset="0"/>
              </a:rPr>
              <a:t>长回复中</a:t>
            </a:r>
            <a:r>
              <a:rPr lang="zh-CN" altLang="en-US" sz="2000" b="1">
                <a:latin typeface="Times New Roman Regular" panose="02020603050405020304" charset="0"/>
                <a:cs typeface="Times New Roman Regular" panose="02020603050405020304" charset="0"/>
              </a:rPr>
              <a:t>的物体幻觉</a:t>
            </a:r>
            <a:r>
              <a:rPr lang="zh-CN" altLang="en-US" sz="2000" b="1">
                <a:latin typeface="Times New Roman Regular" panose="02020603050405020304" charset="0"/>
                <a:cs typeface="Times New Roman Regular" panose="02020603050405020304" charset="0"/>
              </a:rPr>
              <a:t>问题</a:t>
            </a:r>
            <a:endParaRPr lang="zh-CN" altLang="en-US" sz="2000" b="1">
              <a:latin typeface="Times New Roman Regular" panose="02020603050405020304" charset="0"/>
              <a:cs typeface="Times New Roman Regular" panose="02020603050405020304" charset="0"/>
            </a:endParaRPr>
          </a:p>
          <a:p>
            <a:pPr>
              <a:lnSpc>
                <a:spcPct val="120000"/>
              </a:lnSpc>
            </a:pPr>
            <a:r>
              <a:rPr lang="zh-CN" altLang="en-US" sz="2000">
                <a:latin typeface="Times New Roman Regular" panose="02020603050405020304" charset="0"/>
                <a:cs typeface="Times New Roman Regular" panose="02020603050405020304" charset="0"/>
              </a:rPr>
              <a:t>传统观点认为，</a:t>
            </a:r>
            <a:r>
              <a:rPr lang="en-US" altLang="zh-CN" sz="2000">
                <a:latin typeface="Times New Roman Regular" panose="02020603050405020304" charset="0"/>
                <a:cs typeface="Times New Roman Regular" panose="02020603050405020304" charset="0"/>
              </a:rPr>
              <a:t>LVLMs </a:t>
            </a:r>
            <a:r>
              <a:rPr lang="zh-CN" altLang="en-US" sz="2000">
                <a:latin typeface="Times New Roman Regular" panose="02020603050405020304" charset="0"/>
                <a:cs typeface="Times New Roman Regular" panose="02020603050405020304" charset="0"/>
              </a:rPr>
              <a:t>在长回复中幻觉增多是因为自回归生成</a:t>
            </a:r>
            <a:endParaRPr lang="zh-CN" altLang="en-US" sz="2000">
              <a:latin typeface="Times New Roman Regular" panose="02020603050405020304" charset="0"/>
              <a:cs typeface="Times New Roman Regular" panose="02020603050405020304" charset="0"/>
            </a:endParaRPr>
          </a:p>
          <a:p>
            <a:pPr>
              <a:lnSpc>
                <a:spcPct val="120000"/>
              </a:lnSpc>
            </a:pPr>
            <a:r>
              <a:rPr lang="zh-CN" altLang="en-US" sz="2000">
                <a:latin typeface="Times New Roman Regular" panose="02020603050405020304" charset="0"/>
                <a:cs typeface="Times New Roman Regular" panose="02020603050405020304" charset="0"/>
              </a:rPr>
              <a:t>的误差累积和不确定性增加。自回归生成过程中，前面错误或</a:t>
            </a:r>
            <a:endParaRPr lang="zh-CN" altLang="en-US" sz="2000">
              <a:latin typeface="Times New Roman Regular" panose="02020603050405020304" charset="0"/>
              <a:cs typeface="Times New Roman Regular" panose="02020603050405020304" charset="0"/>
            </a:endParaRPr>
          </a:p>
          <a:p>
            <a:pPr>
              <a:lnSpc>
                <a:spcPct val="120000"/>
              </a:lnSpc>
            </a:pPr>
            <a:r>
              <a:rPr lang="zh-CN" altLang="en-US" sz="2000">
                <a:latin typeface="Times New Roman Regular" panose="02020603050405020304" charset="0"/>
                <a:cs typeface="Times New Roman Regular" panose="02020603050405020304" charset="0"/>
              </a:rPr>
              <a:t>模糊信息不断叠加，导致后面生成的</a:t>
            </a:r>
            <a:r>
              <a:rPr lang="en-US" altLang="zh-CN" sz="2000">
                <a:latin typeface="Times New Roman Regular" panose="02020603050405020304" charset="0"/>
                <a:cs typeface="Times New Roman Regular" panose="02020603050405020304" charset="0"/>
              </a:rPr>
              <a:t> Token </a:t>
            </a:r>
            <a:r>
              <a:rPr lang="zh-CN" altLang="en-US" sz="2000">
                <a:latin typeface="Times New Roman Regular" panose="02020603050405020304" charset="0"/>
                <a:cs typeface="Times New Roman Regular" panose="02020603050405020304" charset="0"/>
              </a:rPr>
              <a:t>越来越不可信。</a:t>
            </a:r>
            <a:endParaRPr lang="zh-CN" altLang="en-US" sz="2000">
              <a:latin typeface="Times New Roman Regular" panose="02020603050405020304" charset="0"/>
              <a:cs typeface="Times New Roman Regular" panose="02020603050405020304" charset="0"/>
            </a:endParaRPr>
          </a:p>
          <a:p>
            <a:pPr>
              <a:lnSpc>
                <a:spcPct val="120000"/>
              </a:lnSpc>
            </a:pPr>
            <a:endParaRPr lang="zh-CN" altLang="en-US" sz="2000">
              <a:latin typeface="Times New Roman Regular" panose="02020603050405020304" charset="0"/>
              <a:cs typeface="Times New Roman Regular" panose="02020603050405020304" charset="0"/>
            </a:endParaRPr>
          </a:p>
          <a:p>
            <a:pPr>
              <a:lnSpc>
                <a:spcPct val="120000"/>
              </a:lnSpc>
            </a:pPr>
            <a:r>
              <a:rPr lang="zh-CN" altLang="en-US" sz="2000">
                <a:latin typeface="Times New Roman Regular" panose="02020603050405020304" charset="0"/>
                <a:cs typeface="Times New Roman Regular" panose="02020603050405020304" charset="0"/>
              </a:rPr>
              <a:t>本文认为幻觉不是步数多导致的累计误差</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而是</a:t>
            </a:r>
            <a:r>
              <a:rPr lang="zh-CN" altLang="en-US" sz="2000">
                <a:latin typeface="Times New Roman Regular" panose="02020603050405020304" charset="0"/>
                <a:cs typeface="Times New Roman Regular" panose="02020603050405020304" charset="0"/>
              </a:rPr>
              <a:t>上下文状态</a:t>
            </a:r>
            <a:r>
              <a:rPr lang="zh-CN" altLang="en-US" sz="2000">
                <a:latin typeface="Times New Roman Regular" panose="02020603050405020304" charset="0"/>
                <a:cs typeface="Times New Roman Regular" panose="02020603050405020304" charset="0"/>
              </a:rPr>
              <a:t>的影响</a:t>
            </a:r>
            <a:endParaRPr lang="zh-CN" altLang="en-US" sz="2000">
              <a:latin typeface="Times New Roman Regular" panose="02020603050405020304" charset="0"/>
              <a:cs typeface="Times New Roman Regular" panose="02020603050405020304" charset="0"/>
            </a:endParaRPr>
          </a:p>
          <a:p>
            <a:pPr marL="457200" indent="-457200">
              <a:lnSpc>
                <a:spcPct val="120000"/>
              </a:lnSpc>
              <a:buFont typeface="+mj-ea"/>
              <a:buAutoNum type="circleNumDbPlain"/>
            </a:pPr>
            <a:r>
              <a:rPr lang="zh-CN" altLang="en-US" sz="2000">
                <a:latin typeface="Times New Roman Regular" panose="02020603050405020304" charset="0"/>
                <a:cs typeface="Times New Roman Regular" panose="02020603050405020304" charset="0"/>
              </a:rPr>
              <a:t>连贯性状态</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与前文已生成的文本保持逻辑一致，不能前后自相矛盾</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避免重复</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要不断引入</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新对象</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0" indent="0">
              <a:lnSpc>
                <a:spcPct val="120000"/>
              </a:lnSpc>
              <a:buFont typeface="+mj-ea"/>
              <a:buNone/>
            </a:pPr>
            <a:r>
              <a:rPr lang="zh-CN" altLang="en-US" sz="2000">
                <a:latin typeface="Times New Roman Regular" panose="02020603050405020304" charset="0"/>
                <a:cs typeface="Times New Roman Regular" panose="02020603050405020304" charset="0"/>
              </a:rPr>
              <a:t>冲突</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既要连贯又要创新</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的压力超过模型能力时，其图像注意力会变得弥散且噪声化</a:t>
            </a:r>
            <a:r>
              <a:rPr lang="en-US" altLang="zh-CN" sz="2000">
                <a:latin typeface="Times New Roman Regular" panose="02020603050405020304" charset="0"/>
                <a:cs typeface="Times New Roman Regular" panose="02020603050405020304" charset="0"/>
              </a:rPr>
              <a:t> </a:t>
            </a:r>
            <a:r>
              <a:rPr lang="zh-CN" altLang="en-US"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marL="457200" indent="-457200">
              <a:lnSpc>
                <a:spcPct val="120000"/>
              </a:lnSpc>
              <a:buFont typeface="+mj-ea"/>
              <a:buAutoNum type="circleNumDbPlain" startAt="2"/>
            </a:pPr>
            <a:r>
              <a:rPr lang="zh-CN" altLang="en-US" sz="2000">
                <a:latin typeface="Times New Roman Regular" panose="02020603050405020304" charset="0"/>
                <a:cs typeface="Times New Roman Regular" panose="02020603050405020304" charset="0"/>
              </a:rPr>
              <a:t>完整性状态</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要求回答内容详尽全面</a:t>
            </a:r>
            <a:r>
              <a:rPr lang="en-US" altLang="zh-CN" sz="2000">
                <a:latin typeface="Times New Roman Regular" panose="02020603050405020304" charset="0"/>
                <a:cs typeface="Times New Roman Regular" panose="02020603050405020304" charset="0"/>
              </a:rPr>
              <a:t> ；</a:t>
            </a:r>
            <a:r>
              <a:rPr lang="zh-CN" altLang="en-US" sz="2000">
                <a:latin typeface="Times New Roman Regular" panose="02020603050405020304" charset="0"/>
                <a:cs typeface="Times New Roman Regular" panose="02020603050405020304" charset="0"/>
              </a:rPr>
              <a:t>符合语言习惯逻辑结构完整</a:t>
            </a:r>
            <a:r>
              <a:rPr lang="en-US" altLang="zh-CN"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marL="0" indent="0">
              <a:lnSpc>
                <a:spcPct val="120000"/>
              </a:lnSpc>
              <a:buFont typeface="+mj-ea"/>
              <a:buNone/>
            </a:pPr>
            <a:endParaRPr lang="zh-CN" altLang="en-US" sz="2000">
              <a:latin typeface="Times New Roman Regular" panose="02020603050405020304" charset="0"/>
              <a:cs typeface="Times New Roman Regular" panose="02020603050405020304" charset="0"/>
            </a:endParaRPr>
          </a:p>
          <a:p>
            <a:pPr>
              <a:lnSpc>
                <a:spcPct val="120000"/>
              </a:lnSpc>
            </a:pPr>
            <a:r>
              <a:rPr lang="zh-CN" altLang="en-US" sz="2000">
                <a:latin typeface="Times New Roman Regular" panose="02020603050405020304" charset="0"/>
                <a:cs typeface="Times New Roman Regular" panose="02020603050405020304" charset="0"/>
              </a:rPr>
              <a:t>方法</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既然幻觉在长文本后期是不可避免的趋势，与其被动等待它发生，不如主动诱导模型把想说的假话先说出来，将其作为诱饵捕获，然后在正式生成时精准避开</a:t>
            </a:r>
            <a:r>
              <a:rPr lang="en-US" altLang="zh-CN" sz="2000">
                <a:latin typeface="Times New Roman Regular" panose="02020603050405020304" charset="0"/>
                <a:cs typeface="Times New Roman Regular" panose="02020603050405020304" charset="0"/>
              </a:rPr>
              <a:t> </a:t>
            </a:r>
            <a:r>
              <a:rPr lang="zh-CN" altLang="en-US"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marL="457200" indent="-457200">
              <a:lnSpc>
                <a:spcPct val="120000"/>
              </a:lnSpc>
              <a:buFont typeface="+mj-ea"/>
              <a:buAutoNum type="circleNumDbPlain"/>
            </a:pPr>
            <a:r>
              <a:rPr lang="zh-CN" altLang="en-US" sz="2000">
                <a:latin typeface="Times New Roman Regular" panose="02020603050405020304" charset="0"/>
                <a:cs typeface="Times New Roman Regular" panose="02020603050405020304" charset="0"/>
              </a:rPr>
              <a:t>诱导</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强行替换</a:t>
            </a:r>
            <a:r>
              <a:rPr lang="en-US" altLang="zh-CN" sz="2000">
                <a:latin typeface="Times New Roman Regular" panose="02020603050405020304" charset="0"/>
                <a:cs typeface="Times New Roman Regular" panose="02020603050405020304" charset="0"/>
              </a:rPr>
              <a:t>EOS</a:t>
            </a:r>
            <a:r>
              <a:rPr lang="zh-CN" altLang="en-US" sz="2000">
                <a:latin typeface="Times New Roman Regular" panose="02020603050405020304" charset="0"/>
                <a:cs typeface="Times New Roman Regular" panose="02020603050405020304" charset="0"/>
              </a:rPr>
              <a:t>，插入提示词</a:t>
            </a:r>
            <a:r>
              <a:rPr lang="en-US" altLang="zh-CN" sz="2000">
                <a:latin typeface="Times New Roman Regular" panose="02020603050405020304" charset="0"/>
                <a:cs typeface="Times New Roman Regular" panose="02020603050405020304" charset="0"/>
              </a:rPr>
              <a:t> "There is also"。</a:t>
            </a:r>
            <a:r>
              <a:rPr lang="zh-CN" altLang="en-US" sz="2000">
                <a:latin typeface="Times New Roman Regular" panose="02020603050405020304" charset="0"/>
                <a:cs typeface="Times New Roman Regular" panose="02020603050405020304" charset="0"/>
              </a:rPr>
              <a:t>使用提示词</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想象画面外可能存在什么物体</a:t>
            </a:r>
            <a:r>
              <a:rPr lang="en-US" altLang="zh-CN"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marL="457200" indent="-457200">
              <a:lnSpc>
                <a:spcPct val="120000"/>
              </a:lnSpc>
              <a:buFont typeface="+mj-ea"/>
              <a:buAutoNum type="circleNumDbPlain"/>
            </a:pPr>
            <a:r>
              <a:rPr lang="zh-CN" altLang="en-US" sz="2000">
                <a:latin typeface="Times New Roman Regular" panose="02020603050405020304" charset="0"/>
                <a:cs typeface="Times New Roman Regular" panose="02020603050405020304" charset="0"/>
              </a:rPr>
              <a:t>检测</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计算注意力相似度</a:t>
            </a:r>
            <a:r>
              <a:rPr lang="en-US" altLang="zh-CN" sz="2000">
                <a:latin typeface="Times New Roman Regular" panose="02020603050405020304" charset="0"/>
                <a:cs typeface="Times New Roman Regular" panose="02020603050405020304" charset="0"/>
              </a:rPr>
              <a:t>IGScore</a:t>
            </a:r>
            <a:r>
              <a:rPr lang="zh-CN" altLang="en-US" sz="2000">
                <a:latin typeface="Times New Roman Regular" panose="02020603050405020304" charset="0"/>
                <a:cs typeface="Times New Roman Regular" panose="02020603050405020304" charset="0"/>
              </a:rPr>
              <a:t>和构建集合计算</a:t>
            </a:r>
            <a:r>
              <a:rPr lang="en-US" altLang="zh-CN" sz="2000">
                <a:latin typeface="Times New Roman Regular" panose="02020603050405020304" charset="0"/>
                <a:cs typeface="Times New Roman Regular" panose="02020603050405020304" charset="0"/>
              </a:rPr>
              <a:t>EEScore</a:t>
            </a:r>
            <a:r>
              <a:rPr lang="zh-CN" altLang="en-US" sz="2000">
                <a:latin typeface="Times New Roman Regular" panose="02020603050405020304" charset="0"/>
                <a:cs typeface="Times New Roman Regular" panose="02020603050405020304" charset="0"/>
              </a:rPr>
              <a:t>来检测</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457200" indent="-457200">
              <a:lnSpc>
                <a:spcPct val="120000"/>
              </a:lnSpc>
              <a:buFont typeface="+mj-ea"/>
              <a:buAutoNum type="circleNumDbPlain"/>
            </a:pPr>
            <a:r>
              <a:rPr lang="zh-CN" altLang="en-US" sz="2000">
                <a:latin typeface="Times New Roman Regular" panose="02020603050405020304" charset="0"/>
                <a:cs typeface="Times New Roman Regular" panose="02020603050405020304" charset="0"/>
              </a:rPr>
              <a:t>抑制</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对比上下文解码</a:t>
            </a:r>
            <a:r>
              <a:rPr lang="en-US" altLang="zh-CN" sz="2000">
                <a:latin typeface="Times New Roman Regular" panose="02020603050405020304" charset="0"/>
                <a:cs typeface="Times New Roman Regular" panose="02020603050405020304" charset="0"/>
              </a:rPr>
              <a:t>CCD，</a:t>
            </a:r>
            <a:r>
              <a:rPr lang="zh-CN" altLang="en-US" sz="2000">
                <a:latin typeface="Times New Roman Regular" panose="02020603050405020304" charset="0"/>
                <a:cs typeface="Times New Roman Regular" panose="02020603050405020304" charset="0"/>
              </a:rPr>
              <a:t>构建对比分支</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用主分支的</a:t>
            </a:r>
            <a:r>
              <a:rPr lang="en-US" altLang="zh-CN" sz="2000">
                <a:latin typeface="Times New Roman Regular" panose="02020603050405020304" charset="0"/>
                <a:cs typeface="Times New Roman Regular" panose="02020603050405020304" charset="0"/>
                <a:sym typeface="+mn-ea"/>
              </a:rPr>
              <a:t> Logits</a:t>
            </a:r>
            <a:r>
              <a:rPr lang="zh-CN" altLang="en-US" sz="2000">
                <a:latin typeface="Times New Roman Regular" panose="02020603050405020304" charset="0"/>
                <a:cs typeface="Times New Roman Regular" panose="02020603050405020304" charset="0"/>
              </a:rPr>
              <a:t>减去这个对比分支的</a:t>
            </a:r>
            <a:r>
              <a:rPr lang="en-US" altLang="zh-CN" sz="2000">
                <a:latin typeface="Times New Roman Regular" panose="02020603050405020304" charset="0"/>
                <a:cs typeface="Times New Roman Regular" panose="02020603050405020304" charset="0"/>
              </a:rPr>
              <a:t> Logits。</a:t>
            </a:r>
            <a:endParaRPr lang="en-US" altLang="zh-CN" sz="2000">
              <a:latin typeface="Times New Roman Regular" panose="02020603050405020304" charset="0"/>
              <a:cs typeface="Times New Roman Regular" panose="02020603050405020304" charset="0"/>
            </a:endParaRPr>
          </a:p>
          <a:p>
            <a:pPr>
              <a:lnSpc>
                <a:spcPct val="120000"/>
              </a:lnSpc>
            </a:pPr>
            <a:endParaRPr lang="zh-CN" altLang="en-US" sz="2000">
              <a:latin typeface="Times New Roman Regular" panose="02020603050405020304" charset="0"/>
              <a:cs typeface="Times New Roman Regular" panose="02020603050405020304" charset="0"/>
            </a:endParaRPr>
          </a:p>
        </p:txBody>
      </p:sp>
      <p:pic>
        <p:nvPicPr>
          <p:cNvPr id="5" name="图片 4"/>
          <p:cNvPicPr>
            <a:picLocks noChangeAspect="1"/>
          </p:cNvPicPr>
          <p:nvPr/>
        </p:nvPicPr>
        <p:blipFill>
          <a:blip r:embed="rId1"/>
          <a:srcRect r="3526"/>
          <a:stretch>
            <a:fillRect/>
          </a:stretch>
        </p:blipFill>
        <p:spPr>
          <a:xfrm>
            <a:off x="7604760" y="624840"/>
            <a:ext cx="4587240" cy="21926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flipV="1">
            <a:off x="0" y="0"/>
            <a:ext cx="12192000" cy="6858000"/>
          </a:xfrm>
          <a:prstGeom prst="rect">
            <a:avLst/>
          </a:prstGeom>
          <a:solidFill>
            <a:srgbClr val="003973">
              <a:alpha val="100000"/>
            </a:srgbClr>
          </a:solidFill>
          <a:ln w="12700" cap="flat" cmpd="sng">
            <a:noFill/>
            <a:prstDash val="solid"/>
            <a:miter lim="8000000"/>
          </a:ln>
        </p:spPr>
        <p:txBody>
          <a:bodyPr lIns="91440" tIns="45720" rIns="91440" bIns="45720" rtlCol="0" anchor="ctr"/>
          <a:lstStyle/>
          <a:p>
            <a:pPr indent="0" algn="ctr">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 name="AutoShape 3"/>
          <p:cNvSpPr/>
          <p:nvPr/>
        </p:nvSpPr>
        <p:spPr>
          <a:xfrm>
            <a:off x="0" y="624840"/>
            <a:ext cx="12192000" cy="5863828"/>
          </a:xfrm>
          <a:prstGeom prst="rect">
            <a:avLst/>
          </a:prstGeom>
          <a:solidFill>
            <a:srgbClr val="FFFFFF">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45" name="AutoShape 5"/>
          <p:cNvSpPr/>
          <p:nvPr/>
        </p:nvSpPr>
        <p:spPr>
          <a:xfrm>
            <a:off x="0" y="25400"/>
            <a:ext cx="11043920" cy="584835"/>
          </a:xfrm>
          <a:prstGeom prst="rect">
            <a:avLst/>
          </a:prstGeom>
          <a:noFill/>
          <a:ln w="12700">
            <a:noFill/>
            <a:prstDash val="solid"/>
          </a:ln>
        </p:spPr>
        <p:txBody>
          <a:bodyPr lIns="91440" tIns="45720" rIns="91440" bIns="45720" rtlCol="0" anchor="ctr"/>
          <a:lstStyle/>
          <a:p>
            <a:pPr indent="0" algn="l">
              <a:lnSpc>
                <a:spcPct val="100000"/>
              </a:lnSpc>
              <a:defRPr/>
            </a:pPr>
            <a:r>
              <a:rPr lang="en-US" altLang="zh-CN" sz="3200">
                <a:solidFill>
                  <a:schemeClr val="bg1"/>
                </a:solidFill>
                <a:latin typeface="Times New Roman Regular" panose="02020603050405020304" charset="0"/>
                <a:cs typeface="Times New Roman Regular" panose="02020603050405020304" charset="0"/>
              </a:rPr>
              <a:t>2.1 </a:t>
            </a:r>
            <a:r>
              <a:rPr lang="en-US" altLang="zh-CN" sz="3200">
                <a:solidFill>
                  <a:schemeClr val="bg1"/>
                </a:solidFill>
                <a:latin typeface="Times New Roman Regular" panose="02020603050405020304" charset="0"/>
                <a:cs typeface="Times New Roman Regular" panose="02020603050405020304" charset="0"/>
                <a:sym typeface="+mn-ea"/>
              </a:rPr>
              <a:t>Method：</a:t>
            </a:r>
            <a:r>
              <a:rPr lang="en-US" altLang="zh-CN" sz="3200">
                <a:solidFill>
                  <a:schemeClr val="bg1"/>
                </a:solidFill>
                <a:latin typeface="Times New Roman Regular" panose="02020603050405020304" charset="0"/>
                <a:cs typeface="Times New Roman Regular" panose="02020603050405020304" charset="0"/>
                <a:sym typeface="+mn-ea"/>
              </a:rPr>
              <a:t>Is Context a Deeper Underlying Factor</a:t>
            </a:r>
            <a:endParaRPr lang="en-US" altLang="zh-CN" sz="3200">
              <a:solidFill>
                <a:schemeClr val="bg1"/>
              </a:solidFill>
              <a:latin typeface="Times New Roman Regular" panose="02020603050405020304" charset="0"/>
              <a:cs typeface="Times New Roman Regular" panose="02020603050405020304" charset="0"/>
            </a:endParaRPr>
          </a:p>
        </p:txBody>
      </p:sp>
      <p:sp>
        <p:nvSpPr>
          <p:cNvPr id="5" name="文本框 4"/>
          <p:cNvSpPr txBox="1"/>
          <p:nvPr/>
        </p:nvSpPr>
        <p:spPr>
          <a:xfrm>
            <a:off x="176530" y="800735"/>
            <a:ext cx="11605260" cy="5763260"/>
          </a:xfrm>
          <a:prstGeom prst="rect">
            <a:avLst/>
          </a:prstGeom>
          <a:noFill/>
        </p:spPr>
        <p:txBody>
          <a:bodyPr wrap="square" rtlCol="0">
            <a:noAutofit/>
          </a:bodyPr>
          <a:p>
            <a:pPr marL="457200" indent="-457200">
              <a:buFont typeface="+mj-lt"/>
              <a:buAutoNum type="arabicPeriod"/>
            </a:pPr>
            <a:r>
              <a:rPr lang="zh-CN" altLang="en-US" sz="2000" b="1">
                <a:latin typeface="Times New Roman Regular" panose="02020603050405020304" charset="0"/>
                <a:cs typeface="Times New Roman Regular" panose="02020603050405020304" charset="0"/>
              </a:rPr>
              <a:t>相对位置得分</a:t>
            </a:r>
            <a:endParaRPr lang="en-US" altLang="zh-CN" sz="2000" b="1">
              <a:latin typeface="Times New Roman Regular" panose="02020603050405020304" charset="0"/>
              <a:cs typeface="Times New Roman Regular" panose="02020603050405020304" charset="0"/>
            </a:endParaRPr>
          </a:p>
          <a:p>
            <a:r>
              <a:rPr lang="en-US" altLang="zh-CN" sz="2000" b="1">
                <a:latin typeface="Times New Roman Regular" panose="02020603050405020304" charset="0"/>
                <a:cs typeface="Times New Roman Regular" panose="02020603050405020304" charset="0"/>
              </a:rPr>
              <a:t> </a:t>
            </a:r>
            <a:endParaRPr lang="en-US" altLang="zh-CN" sz="2000" b="1">
              <a:latin typeface="Times New Roman Regular" panose="02020603050405020304" charset="0"/>
              <a:cs typeface="Times New Roman Regular" panose="02020603050405020304" charset="0"/>
            </a:endParaRPr>
          </a:p>
          <a:p>
            <a:endParaRPr lang="en-US" altLang="zh-CN" sz="2000" b="1">
              <a:latin typeface="Times New Roman Regular" panose="02020603050405020304" charset="0"/>
              <a:cs typeface="Times New Roman Regular" panose="02020603050405020304" charset="0"/>
            </a:endParaRPr>
          </a:p>
          <a:p>
            <a:endParaRPr lang="en-US" altLang="zh-CN" sz="2000">
              <a:latin typeface="Times New Roman Regular" panose="02020603050405020304" charset="0"/>
              <a:cs typeface="Times New Roman Regular" panose="02020603050405020304" charset="0"/>
            </a:endParaRPr>
          </a:p>
          <a:p>
            <a:pPr marL="457200" indent="-457200">
              <a:buFont typeface="+mj-ea"/>
              <a:buAutoNum type="circleNumDbPlain" startAt="2"/>
            </a:pPr>
            <a:endParaRPr lang="en-US" altLang="zh-CN" sz="2000">
              <a:latin typeface="Times New Roman Regular" panose="02020603050405020304" charset="0"/>
              <a:cs typeface="Times New Roman Regular" panose="02020603050405020304" charset="0"/>
            </a:endParaRPr>
          </a:p>
          <a:p>
            <a:pPr marL="457200" indent="-457200">
              <a:buFont typeface="+mj-lt"/>
              <a:buAutoNum type="arabicPeriod" startAt="2"/>
            </a:pPr>
            <a:r>
              <a:rPr lang="zh-CN" altLang="en-US" sz="2000" b="1">
                <a:solidFill>
                  <a:schemeClr val="tx1"/>
                </a:solidFill>
                <a:latin typeface="Times New Roman Regular" panose="02020603050405020304" charset="0"/>
                <a:cs typeface="Times New Roman Regular" panose="02020603050405020304" charset="0"/>
                <a:sym typeface="+mn-ea"/>
              </a:rPr>
              <a:t>策略</a:t>
            </a:r>
            <a:endParaRPr lang="zh-CN" altLang="en-US" sz="2000" b="1">
              <a:solidFill>
                <a:schemeClr val="tx1"/>
              </a:solidFill>
              <a:latin typeface="Times New Roman Regular" panose="02020603050405020304" charset="0"/>
              <a:cs typeface="Times New Roman Regular" panose="02020603050405020304" charset="0"/>
              <a:sym typeface="+mn-ea"/>
            </a:endParaRPr>
          </a:p>
          <a:p>
            <a:pPr marL="457200" indent="-457200">
              <a:buFont typeface="+mj-ea"/>
              <a:buAutoNum type="circleNumDbPlain"/>
            </a:pPr>
            <a:r>
              <a:rPr lang="zh-CN" altLang="en-US" sz="2000">
                <a:solidFill>
                  <a:schemeClr val="tx1"/>
                </a:solidFill>
                <a:latin typeface="Times New Roman Regular" panose="02020603050405020304" charset="0"/>
                <a:cs typeface="Times New Roman Regular" panose="02020603050405020304" charset="0"/>
                <a:sym typeface="+mn-ea"/>
              </a:rPr>
              <a:t>裁剪图像</a:t>
            </a:r>
            <a:r>
              <a:rPr lang="en-US" altLang="zh-CN" sz="2000">
                <a:solidFill>
                  <a:schemeClr val="tx1"/>
                </a:solidFill>
                <a:latin typeface="Times New Roman Regular" panose="02020603050405020304" charset="0"/>
                <a:cs typeface="Times New Roman Regular" panose="02020603050405020304" charset="0"/>
                <a:sym typeface="+mn-ea"/>
              </a:rPr>
              <a:t>：</a:t>
            </a:r>
            <a:r>
              <a:rPr lang="zh-CN" altLang="en-US" sz="2000">
                <a:solidFill>
                  <a:schemeClr val="tx1"/>
                </a:solidFill>
                <a:latin typeface="Times New Roman Regular" panose="02020603050405020304" charset="0"/>
                <a:cs typeface="Times New Roman Regular" panose="02020603050405020304" charset="0"/>
                <a:sym typeface="+mn-ea"/>
              </a:rPr>
              <a:t>将图像裁剪为中心正方形，仅保留约</a:t>
            </a:r>
            <a:r>
              <a:rPr lang="en-US" altLang="zh-CN" sz="2000">
                <a:solidFill>
                  <a:schemeClr val="tx1"/>
                </a:solidFill>
                <a:latin typeface="Times New Roman Regular" panose="02020603050405020304" charset="0"/>
                <a:cs typeface="Times New Roman Regular" panose="02020603050405020304" charset="0"/>
                <a:sym typeface="+mn-ea"/>
              </a:rPr>
              <a:t> 1/3 </a:t>
            </a:r>
            <a:r>
              <a:rPr lang="zh-CN" altLang="en-US" sz="2000">
                <a:solidFill>
                  <a:schemeClr val="tx1"/>
                </a:solidFill>
                <a:latin typeface="Times New Roman Regular" panose="02020603050405020304" charset="0"/>
                <a:cs typeface="Times New Roman Regular" panose="02020603050405020304" charset="0"/>
                <a:sym typeface="+mn-ea"/>
              </a:rPr>
              <a:t>的区域</a:t>
            </a:r>
            <a:endParaRPr lang="zh-CN" altLang="en-US" sz="2000">
              <a:solidFill>
                <a:schemeClr val="tx1"/>
              </a:solidFill>
              <a:latin typeface="Times New Roman Regular" panose="02020603050405020304" charset="0"/>
              <a:cs typeface="Times New Roman Regular" panose="02020603050405020304" charset="0"/>
              <a:sym typeface="+mn-ea"/>
            </a:endParaRPr>
          </a:p>
          <a:p>
            <a:pPr marL="457200" indent="-457200">
              <a:buFont typeface="+mj-ea"/>
              <a:buAutoNum type="circleNumDbPlain"/>
            </a:pPr>
            <a:r>
              <a:rPr lang="zh-CN" altLang="en-US" sz="2000">
                <a:solidFill>
                  <a:schemeClr val="tx1"/>
                </a:solidFill>
                <a:latin typeface="Times New Roman Regular" panose="02020603050405020304" charset="0"/>
                <a:cs typeface="Times New Roman Regular" panose="02020603050405020304" charset="0"/>
                <a:sym typeface="+mn-ea"/>
              </a:rPr>
              <a:t>丰富提示词</a:t>
            </a:r>
            <a:r>
              <a:rPr lang="en-US" altLang="zh-CN" sz="2000">
                <a:solidFill>
                  <a:schemeClr val="tx1"/>
                </a:solidFill>
                <a:latin typeface="Times New Roman Regular" panose="02020603050405020304" charset="0"/>
                <a:cs typeface="Times New Roman Regular" panose="02020603050405020304" charset="0"/>
                <a:sym typeface="+mn-ea"/>
              </a:rPr>
              <a:t>：</a:t>
            </a:r>
            <a:r>
              <a:rPr lang="zh-CN" altLang="en-US" sz="2000">
                <a:solidFill>
                  <a:schemeClr val="tx1"/>
                </a:solidFill>
                <a:latin typeface="Times New Roman Regular" panose="02020603050405020304" charset="0"/>
                <a:cs typeface="Times New Roman Regular" panose="02020603050405020304" charset="0"/>
                <a:sym typeface="+mn-ea"/>
              </a:rPr>
              <a:t>在</a:t>
            </a:r>
            <a:r>
              <a:rPr lang="en-US" altLang="zh-CN" sz="2000">
                <a:solidFill>
                  <a:schemeClr val="tx1"/>
                </a:solidFill>
                <a:latin typeface="Times New Roman Regular" panose="02020603050405020304" charset="0"/>
                <a:cs typeface="Times New Roman Regular" panose="02020603050405020304" charset="0"/>
                <a:sym typeface="+mn-ea"/>
              </a:rPr>
              <a:t> Prompt </a:t>
            </a:r>
            <a:r>
              <a:rPr lang="zh-CN" altLang="en-US" sz="2000">
                <a:solidFill>
                  <a:schemeClr val="tx1"/>
                </a:solidFill>
                <a:latin typeface="Times New Roman Regular" panose="02020603050405020304" charset="0"/>
                <a:cs typeface="Times New Roman Regular" panose="02020603050405020304" charset="0"/>
                <a:sym typeface="+mn-ea"/>
              </a:rPr>
              <a:t>中预先加入两句描述图像真实内容的句子</a:t>
            </a:r>
            <a:r>
              <a:rPr lang="en-US" altLang="zh-CN" sz="2000">
                <a:solidFill>
                  <a:schemeClr val="tx1"/>
                </a:solidFill>
                <a:latin typeface="Times New Roman Regular" panose="02020603050405020304" charset="0"/>
                <a:cs typeface="Times New Roman Regular" panose="02020603050405020304" charset="0"/>
                <a:sym typeface="+mn-ea"/>
              </a:rPr>
              <a:t> </a:t>
            </a:r>
            <a:r>
              <a:rPr lang="zh-CN" altLang="en-US" sz="2000">
                <a:solidFill>
                  <a:schemeClr val="tx1"/>
                </a:solidFill>
                <a:latin typeface="Times New Roman Regular" panose="02020603050405020304" charset="0"/>
                <a:cs typeface="Times New Roman Regular" panose="02020603050405020304" charset="0"/>
                <a:sym typeface="+mn-ea"/>
              </a:rPr>
              <a:t>。</a:t>
            </a:r>
            <a:endParaRPr lang="zh-CN" altLang="en-US" sz="2000">
              <a:solidFill>
                <a:schemeClr val="tx1"/>
              </a:solidFill>
              <a:latin typeface="Times New Roman Regular" panose="02020603050405020304" charset="0"/>
              <a:cs typeface="Times New Roman Regular" panose="02020603050405020304" charset="0"/>
              <a:sym typeface="+mn-ea"/>
            </a:endParaRPr>
          </a:p>
          <a:p>
            <a:pPr marL="457200" indent="-457200">
              <a:buFont typeface="+mj-ea"/>
              <a:buAutoNum type="circleNumDbPlain"/>
            </a:pPr>
            <a:endParaRPr lang="zh-CN" altLang="en-US" sz="2000">
              <a:solidFill>
                <a:schemeClr val="tx1"/>
              </a:solidFill>
              <a:latin typeface="Times New Roman Regular" panose="02020603050405020304" charset="0"/>
              <a:cs typeface="Times New Roman Regular" panose="02020603050405020304" charset="0"/>
              <a:sym typeface="+mn-ea"/>
            </a:endParaRPr>
          </a:p>
          <a:p>
            <a:pPr marL="457200" indent="-457200">
              <a:buFont typeface="+mj-lt"/>
              <a:buAutoNum type="arabicPeriod" startAt="3"/>
            </a:pPr>
            <a:r>
              <a:rPr lang="zh-CN" altLang="en-US" sz="2000" b="1">
                <a:solidFill>
                  <a:schemeClr val="tx1"/>
                </a:solidFill>
                <a:latin typeface="Times New Roman Regular" panose="02020603050405020304" charset="0"/>
                <a:cs typeface="Times New Roman Regular" panose="02020603050405020304" charset="0"/>
                <a:sym typeface="+mn-ea"/>
              </a:rPr>
              <a:t>结论</a:t>
            </a:r>
            <a:endParaRPr lang="zh-CN" altLang="en-US" sz="2000" b="1">
              <a:solidFill>
                <a:schemeClr val="tx1"/>
              </a:solidFill>
              <a:latin typeface="Times New Roman Regular" panose="02020603050405020304" charset="0"/>
              <a:cs typeface="Times New Roman Regular" panose="02020603050405020304" charset="0"/>
              <a:sym typeface="+mn-ea"/>
            </a:endParaRPr>
          </a:p>
          <a:p>
            <a:pPr marL="457200" indent="-457200">
              <a:buFont typeface="+mj-ea"/>
              <a:buAutoNum type="circleNumDbPlain"/>
            </a:pPr>
            <a:r>
              <a:rPr lang="zh-CN" altLang="en-US" sz="2000">
                <a:solidFill>
                  <a:schemeClr val="tx1"/>
                </a:solidFill>
                <a:latin typeface="Times New Roman Regular" panose="02020603050405020304" charset="0"/>
                <a:cs typeface="Times New Roman Regular" panose="02020603050405020304" charset="0"/>
                <a:sym typeface="+mn-ea"/>
              </a:rPr>
              <a:t>否定纯长度论：如果幻觉只跟长度有关，那么改变图片大小不应该改变幻觉的相对位置</a:t>
            </a:r>
            <a:r>
              <a:rPr lang="en-US" altLang="zh-CN" sz="2000">
                <a:solidFill>
                  <a:schemeClr val="tx1"/>
                </a:solidFill>
                <a:latin typeface="Times New Roman Regular" panose="02020603050405020304" charset="0"/>
                <a:cs typeface="Times New Roman Regular" panose="02020603050405020304" charset="0"/>
                <a:sym typeface="+mn-ea"/>
              </a:rPr>
              <a:t> </a:t>
            </a:r>
            <a:r>
              <a:rPr lang="zh-CN" altLang="en-US" sz="2000">
                <a:solidFill>
                  <a:schemeClr val="tx1"/>
                </a:solidFill>
                <a:latin typeface="Times New Roman Regular" panose="02020603050405020304" charset="0"/>
                <a:cs typeface="Times New Roman Regular" panose="02020603050405020304" charset="0"/>
                <a:sym typeface="+mn-ea"/>
              </a:rPr>
              <a:t>。</a:t>
            </a:r>
            <a:endParaRPr lang="zh-CN" altLang="en-US" sz="2000">
              <a:solidFill>
                <a:schemeClr val="tx1"/>
              </a:solidFill>
              <a:latin typeface="Times New Roman Regular" panose="02020603050405020304" charset="0"/>
              <a:cs typeface="Times New Roman Regular" panose="02020603050405020304" charset="0"/>
              <a:sym typeface="+mn-ea"/>
            </a:endParaRPr>
          </a:p>
          <a:p>
            <a:pPr marL="457200" indent="-457200">
              <a:buFont typeface="+mj-ea"/>
              <a:buAutoNum type="circleNumDbPlain"/>
            </a:pPr>
            <a:r>
              <a:rPr lang="zh-CN" altLang="en-US" sz="2000">
                <a:solidFill>
                  <a:schemeClr val="tx1"/>
                </a:solidFill>
                <a:latin typeface="Times New Roman Regular" panose="02020603050405020304" charset="0"/>
                <a:cs typeface="Times New Roman Regular" panose="02020603050405020304" charset="0"/>
                <a:sym typeface="+mn-ea"/>
              </a:rPr>
              <a:t>肯定上下文论：幻觉的出现高度依赖于上下文状态</a:t>
            </a:r>
            <a:r>
              <a:rPr lang="en-US" altLang="zh-CN" sz="2000">
                <a:solidFill>
                  <a:schemeClr val="tx1"/>
                </a:solidFill>
                <a:latin typeface="Times New Roman Regular" panose="02020603050405020304" charset="0"/>
                <a:cs typeface="Times New Roman Regular" panose="02020603050405020304" charset="0"/>
                <a:sym typeface="+mn-ea"/>
              </a:rPr>
              <a:t> </a:t>
            </a:r>
            <a:r>
              <a:rPr lang="zh-CN" altLang="en-US" sz="2000">
                <a:solidFill>
                  <a:schemeClr val="tx1"/>
                </a:solidFill>
                <a:latin typeface="Times New Roman Regular" panose="02020603050405020304" charset="0"/>
                <a:cs typeface="Times New Roman Regular" panose="02020603050405020304" charset="0"/>
                <a:sym typeface="+mn-ea"/>
              </a:rPr>
              <a:t>。</a:t>
            </a:r>
            <a:endParaRPr lang="zh-CN" altLang="en-US" sz="2000">
              <a:solidFill>
                <a:schemeClr val="tx1"/>
              </a:solidFill>
              <a:latin typeface="Times New Roman Regular" panose="02020603050405020304" charset="0"/>
              <a:cs typeface="Times New Roman Regular" panose="02020603050405020304" charset="0"/>
              <a:sym typeface="+mn-ea"/>
            </a:endParaRPr>
          </a:p>
          <a:p>
            <a:pPr marL="457200" indent="-457200">
              <a:buFont typeface="+mj-ea"/>
              <a:buAutoNum type="circleNumDbPlain"/>
            </a:pPr>
            <a:r>
              <a:rPr lang="zh-CN" altLang="en-US" sz="2000">
                <a:solidFill>
                  <a:schemeClr val="tx1"/>
                </a:solidFill>
                <a:latin typeface="Times New Roman Regular" panose="02020603050405020304" charset="0"/>
                <a:cs typeface="Times New Roman Regular" panose="02020603050405020304" charset="0"/>
                <a:sym typeface="+mn-ea"/>
              </a:rPr>
              <a:t>冰山隐喻：长度只是露出水面的冰山一角，而上下文对连贯性和完整性的要求才是水面下驱动幻觉产生的巨大实体</a:t>
            </a:r>
            <a:r>
              <a:rPr lang="en-US" altLang="zh-CN" sz="2000">
                <a:solidFill>
                  <a:schemeClr val="tx1"/>
                </a:solidFill>
                <a:latin typeface="Times New Roman Regular" panose="02020603050405020304" charset="0"/>
                <a:cs typeface="Times New Roman Regular" panose="02020603050405020304" charset="0"/>
                <a:sym typeface="+mn-ea"/>
              </a:rPr>
              <a:t> </a:t>
            </a:r>
            <a:r>
              <a:rPr lang="zh-CN" altLang="en-US" sz="2000">
                <a:solidFill>
                  <a:schemeClr val="tx1"/>
                </a:solidFill>
                <a:latin typeface="Times New Roman Regular" panose="02020603050405020304" charset="0"/>
                <a:cs typeface="Times New Roman Regular" panose="02020603050405020304" charset="0"/>
                <a:sym typeface="+mn-ea"/>
              </a:rPr>
              <a:t>。</a:t>
            </a:r>
            <a:endParaRPr lang="zh-CN" altLang="en-US" sz="2000">
              <a:solidFill>
                <a:schemeClr val="tx1"/>
              </a:solidFill>
              <a:latin typeface="Times New Roman Regular" panose="02020603050405020304" charset="0"/>
              <a:cs typeface="Times New Roman Regular" panose="02020603050405020304" charset="0"/>
              <a:sym typeface="+mn-ea"/>
            </a:endParaRPr>
          </a:p>
        </p:txBody>
      </p:sp>
      <p:pic>
        <p:nvPicPr>
          <p:cNvPr id="4" name="图片 3"/>
          <p:cNvPicPr>
            <a:picLocks noChangeAspect="1"/>
          </p:cNvPicPr>
          <p:nvPr/>
        </p:nvPicPr>
        <p:blipFill>
          <a:blip r:embed="rId1"/>
          <a:stretch>
            <a:fillRect/>
          </a:stretch>
        </p:blipFill>
        <p:spPr>
          <a:xfrm>
            <a:off x="1900555" y="1418590"/>
            <a:ext cx="2941320" cy="864870"/>
          </a:xfrm>
          <a:prstGeom prst="rect">
            <a:avLst/>
          </a:prstGeom>
        </p:spPr>
      </p:pic>
      <p:pic>
        <p:nvPicPr>
          <p:cNvPr id="13" name="图片 12"/>
          <p:cNvPicPr>
            <a:picLocks noChangeAspect="1"/>
          </p:cNvPicPr>
          <p:nvPr/>
        </p:nvPicPr>
        <p:blipFill>
          <a:blip r:embed="rId2"/>
          <a:srcRect r="3526"/>
          <a:stretch>
            <a:fillRect/>
          </a:stretch>
        </p:blipFill>
        <p:spPr>
          <a:xfrm>
            <a:off x="7604760" y="624840"/>
            <a:ext cx="4587240" cy="21926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flipV="1">
            <a:off x="0" y="0"/>
            <a:ext cx="12192000" cy="6858000"/>
          </a:xfrm>
          <a:prstGeom prst="rect">
            <a:avLst/>
          </a:prstGeom>
          <a:solidFill>
            <a:srgbClr val="003973">
              <a:alpha val="100000"/>
            </a:srgbClr>
          </a:solidFill>
          <a:ln w="12700" cap="flat" cmpd="sng">
            <a:noFill/>
            <a:prstDash val="solid"/>
            <a:miter lim="8000000"/>
          </a:ln>
        </p:spPr>
        <p:txBody>
          <a:bodyPr lIns="91440" tIns="45720" rIns="91440" bIns="45720" rtlCol="0" anchor="ctr"/>
          <a:lstStyle/>
          <a:p>
            <a:pPr indent="0" algn="ctr">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 name="AutoShape 3"/>
          <p:cNvSpPr/>
          <p:nvPr/>
        </p:nvSpPr>
        <p:spPr>
          <a:xfrm>
            <a:off x="0" y="624840"/>
            <a:ext cx="12192000" cy="5863828"/>
          </a:xfrm>
          <a:prstGeom prst="rect">
            <a:avLst/>
          </a:prstGeom>
          <a:solidFill>
            <a:srgbClr val="FFFFFF">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45" name="AutoShape 5"/>
          <p:cNvSpPr/>
          <p:nvPr/>
        </p:nvSpPr>
        <p:spPr>
          <a:xfrm>
            <a:off x="0" y="25400"/>
            <a:ext cx="11043920" cy="584835"/>
          </a:xfrm>
          <a:prstGeom prst="rect">
            <a:avLst/>
          </a:prstGeom>
          <a:noFill/>
          <a:ln w="12700">
            <a:noFill/>
            <a:prstDash val="solid"/>
          </a:ln>
        </p:spPr>
        <p:txBody>
          <a:bodyPr lIns="91440" tIns="45720" rIns="91440" bIns="45720" rtlCol="0" anchor="ctr"/>
          <a:lstStyle/>
          <a:p>
            <a:pPr indent="0" algn="l">
              <a:lnSpc>
                <a:spcPct val="100000"/>
              </a:lnSpc>
              <a:defRPr/>
            </a:pPr>
            <a:r>
              <a:rPr lang="en-US" altLang="zh-CN" sz="3200">
                <a:solidFill>
                  <a:schemeClr val="bg1"/>
                </a:solidFill>
                <a:latin typeface="Times New Roman Regular" panose="02020603050405020304" charset="0"/>
                <a:cs typeface="Times New Roman Regular" panose="02020603050405020304" charset="0"/>
              </a:rPr>
              <a:t>2.2 Method：Coherence and Completeness</a:t>
            </a:r>
            <a:endParaRPr lang="en-US" altLang="zh-CN" sz="3200">
              <a:solidFill>
                <a:schemeClr val="bg1"/>
              </a:solidFill>
              <a:latin typeface="Times New Roman Regular" panose="02020603050405020304" charset="0"/>
              <a:cs typeface="Times New Roman Regular" panose="02020603050405020304" charset="0"/>
            </a:endParaRPr>
          </a:p>
        </p:txBody>
      </p:sp>
      <p:sp>
        <p:nvSpPr>
          <p:cNvPr id="7" name="文本框 6"/>
          <p:cNvSpPr txBox="1"/>
          <p:nvPr/>
        </p:nvSpPr>
        <p:spPr>
          <a:xfrm>
            <a:off x="0" y="613410"/>
            <a:ext cx="12192000" cy="5729605"/>
          </a:xfrm>
          <a:prstGeom prst="rect">
            <a:avLst/>
          </a:prstGeom>
          <a:noFill/>
        </p:spPr>
        <p:txBody>
          <a:bodyPr wrap="square" rtlCol="0">
            <a:noAutofit/>
          </a:bodyPr>
          <a:p>
            <a:pPr marL="457200" indent="-457200">
              <a:lnSpc>
                <a:spcPct val="110000"/>
              </a:lnSpc>
              <a:buFont typeface="+mj-lt"/>
              <a:buAutoNum type="arabicPeriod"/>
            </a:pPr>
            <a:r>
              <a:rPr lang="zh-CN" altLang="en-US" sz="2000" b="1">
                <a:latin typeface="Times New Roman Regular" panose="02020603050405020304" charset="0"/>
                <a:cs typeface="Times New Roman Regular" panose="02020603050405020304" charset="0"/>
              </a:rPr>
              <a:t>连贯性：</a:t>
            </a:r>
            <a:endParaRPr lang="zh-CN" altLang="en-US" sz="2000" b="1">
              <a:latin typeface="Times New Roman Regular" panose="02020603050405020304" charset="0"/>
              <a:cs typeface="Times New Roman Regular" panose="02020603050405020304" charset="0"/>
            </a:endParaRPr>
          </a:p>
          <a:p>
            <a:pPr marL="0" indent="0">
              <a:lnSpc>
                <a:spcPct val="110000"/>
              </a:lnSpc>
              <a:buFont typeface="+mj-lt"/>
              <a:buNone/>
            </a:pPr>
            <a:r>
              <a:rPr lang="zh-CN" altLang="en-US" sz="2000">
                <a:latin typeface="Times New Roman Regular" panose="02020603050405020304" charset="0"/>
                <a:cs typeface="Times New Roman Regular" panose="02020603050405020304" charset="0"/>
              </a:rPr>
              <a:t>核心假设</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457200" indent="-457200">
              <a:lnSpc>
                <a:spcPct val="110000"/>
              </a:lnSpc>
              <a:buFont typeface="+mj-ea"/>
              <a:buAutoNum type="circleNumDbPlain"/>
            </a:pPr>
            <a:r>
              <a:rPr lang="zh-CN" altLang="en-US" sz="2000">
                <a:latin typeface="Times New Roman Regular" panose="02020603050405020304" charset="0"/>
                <a:cs typeface="Times New Roman Regular" panose="02020603050405020304" charset="0"/>
              </a:rPr>
              <a:t>内在冲突：模型一方面要维持与前文的一致性（关注已讨论区</a:t>
            </a:r>
            <a:endParaRPr lang="zh-CN" altLang="en-US" sz="2000">
              <a:latin typeface="Times New Roman Regular" panose="02020603050405020304" charset="0"/>
              <a:cs typeface="Times New Roman Regular" panose="02020603050405020304" charset="0"/>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rPr>
              <a:t>域），另一方面要通过生成新内容来避免冗余（寻找新区域）</a:t>
            </a:r>
            <a:r>
              <a:rPr lang="en-US" altLang="zh-CN"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marL="457200" indent="-457200">
              <a:lnSpc>
                <a:spcPct val="110000"/>
              </a:lnSpc>
              <a:buFont typeface="+mj-ea"/>
              <a:buAutoNum type="circleNumDbPlain" startAt="2"/>
            </a:pPr>
            <a:r>
              <a:rPr lang="zh-CN" altLang="en-US" sz="2000">
                <a:latin typeface="Times New Roman Regular" panose="02020603050405020304" charset="0"/>
                <a:cs typeface="Times New Roman Regular" panose="02020603050405020304" charset="0"/>
              </a:rPr>
              <a:t>结果：这种张力导致模型注意力分散，最终产生幻觉</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0" indent="0">
              <a:lnSpc>
                <a:spcPct val="50000"/>
              </a:lnSpc>
              <a:buFont typeface="+mj-ea"/>
              <a:buNone/>
            </a:pPr>
            <a:endParaRPr lang="zh-CN" altLang="en-US" sz="2000">
              <a:latin typeface="Times New Roman Regular" panose="02020603050405020304" charset="0"/>
              <a:cs typeface="Times New Roman Regular" panose="02020603050405020304" charset="0"/>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rPr>
              <a:t>定量分析</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457200" indent="-457200">
              <a:lnSpc>
                <a:spcPct val="110000"/>
              </a:lnSpc>
              <a:buFont typeface="+mj-ea"/>
              <a:buAutoNum type="circleNumDbPlain"/>
            </a:pPr>
            <a:r>
              <a:rPr lang="zh-CN" altLang="en-US" sz="2000">
                <a:latin typeface="Times New Roman Regular" panose="02020603050405020304" charset="0"/>
                <a:cs typeface="Times New Roman Regular" panose="02020603050405020304" charset="0"/>
              </a:rPr>
              <a:t>作者计算了物体图像注意力图之间的余弦相似度</a:t>
            </a:r>
            <a:r>
              <a:rPr lang="en-US" altLang="zh-CN" sz="2000">
                <a:latin typeface="Times New Roman Regular" panose="02020603050405020304" charset="0"/>
                <a:cs typeface="Times New Roman Regular" panose="02020603050405020304" charset="0"/>
              </a:rPr>
              <a:t> </a:t>
            </a:r>
            <a:r>
              <a:rPr lang="zh-CN" altLang="en-US"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marL="457200" indent="-457200">
              <a:lnSpc>
                <a:spcPct val="110000"/>
              </a:lnSpc>
              <a:buFont typeface="+mj-ea"/>
              <a:buAutoNum type="circleNumDbPlain"/>
            </a:pPr>
            <a:r>
              <a:rPr lang="zh-CN" altLang="en-US" sz="2000">
                <a:latin typeface="Times New Roman Regular" panose="02020603050405020304" charset="0"/>
                <a:cs typeface="Times New Roman Regular" panose="02020603050405020304" charset="0"/>
              </a:rPr>
              <a:t>发现</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幻觉对象表现出极高的注意力相似度</a:t>
            </a:r>
            <a:r>
              <a:rPr lang="en-US" altLang="zh-CN" sz="2000">
                <a:latin typeface="Times New Roman Regular" panose="02020603050405020304" charset="0"/>
                <a:cs typeface="Times New Roman Regular" panose="02020603050405020304" charset="0"/>
              </a:rPr>
              <a:t> </a:t>
            </a:r>
            <a:r>
              <a:rPr lang="zh-CN" altLang="en-US" sz="2000">
                <a:latin typeface="Times New Roman Regular" panose="02020603050405020304" charset="0"/>
                <a:cs typeface="Times New Roman Regular" panose="02020603050405020304" charset="0"/>
              </a:rPr>
              <a:t>。真实对象的注意</a:t>
            </a:r>
            <a:endParaRPr lang="zh-CN" altLang="en-US" sz="2000">
              <a:latin typeface="Times New Roman Regular" panose="02020603050405020304" charset="0"/>
              <a:cs typeface="Times New Roman Regular" panose="02020603050405020304" charset="0"/>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rPr>
              <a:t>力则非常集中且各异</a:t>
            </a:r>
            <a:r>
              <a:rPr lang="en-US" altLang="zh-CN" sz="2000">
                <a:latin typeface="Times New Roman Regular" panose="02020603050405020304" charset="0"/>
                <a:cs typeface="Times New Roman Regular" panose="02020603050405020304" charset="0"/>
              </a:rPr>
              <a:t> </a:t>
            </a:r>
            <a:r>
              <a:rPr lang="zh-CN" altLang="en-US"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marL="0" algn="l">
              <a:lnSpc>
                <a:spcPct val="50000"/>
              </a:lnSpc>
              <a:buSzTx/>
              <a:buFont typeface="+mj-ea"/>
              <a:buNone/>
            </a:pPr>
            <a:endParaRPr lang="zh-CN" altLang="en-US" sz="2000">
              <a:latin typeface="Times New Roman Regular" panose="02020603050405020304" charset="0"/>
              <a:cs typeface="Times New Roman Regular" panose="02020603050405020304" charset="0"/>
            </a:endParaRPr>
          </a:p>
          <a:p>
            <a:pPr marL="0" indent="0">
              <a:lnSpc>
                <a:spcPct val="110000"/>
              </a:lnSpc>
              <a:buFont typeface="+mj-lt"/>
              <a:buNone/>
            </a:pPr>
            <a:r>
              <a:rPr lang="zh-CN" altLang="en-US" sz="2000">
                <a:latin typeface="Times New Roman Regular" panose="02020603050405020304" charset="0"/>
                <a:cs typeface="Times New Roman Regular" panose="02020603050405020304" charset="0"/>
              </a:rPr>
              <a:t>实验</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457200" indent="-457200">
              <a:lnSpc>
                <a:spcPct val="110000"/>
              </a:lnSpc>
              <a:buFont typeface="+mj-ea"/>
              <a:buAutoNum type="circleNumDbPlain"/>
            </a:pPr>
            <a:r>
              <a:rPr lang="zh-CN" altLang="en-US" sz="2000">
                <a:latin typeface="Times New Roman Regular" panose="02020603050405020304" charset="0"/>
                <a:cs typeface="Times New Roman Regular" panose="02020603050405020304" charset="0"/>
                <a:sym typeface="+mn-ea"/>
              </a:rPr>
              <a:t>提取注意力图</a:t>
            </a:r>
            <a:r>
              <a:rPr lang="en-US" altLang="zh-CN" sz="2000">
                <a:latin typeface="Times New Roman Regular" panose="02020603050405020304" charset="0"/>
                <a:cs typeface="Times New Roman Regular" panose="02020603050405020304" charset="0"/>
                <a:sym typeface="+mn-ea"/>
              </a:rPr>
              <a:t> </a:t>
            </a:r>
            <a:r>
              <a:rPr lang="zh-CN" altLang="en-US" sz="2000">
                <a:latin typeface="Times New Roman Regular" panose="02020603050405020304" charset="0"/>
                <a:cs typeface="Times New Roman Regular" panose="02020603050405020304" charset="0"/>
                <a:sym typeface="+mn-ea"/>
              </a:rPr>
              <a:t>：当模型生成一个物体</a:t>
            </a:r>
            <a:r>
              <a:rPr lang="en-US" altLang="zh-CN" sz="2000">
                <a:latin typeface="Times New Roman Regular" panose="02020603050405020304" charset="0"/>
                <a:cs typeface="Times New Roman Regular" panose="02020603050405020304" charset="0"/>
                <a:sym typeface="+mn-ea"/>
              </a:rPr>
              <a:t> Token</a:t>
            </a:r>
            <a:r>
              <a:rPr lang="zh-CN" altLang="en-US" sz="2000">
                <a:latin typeface="Times New Roman Regular" panose="02020603050405020304" charset="0"/>
                <a:cs typeface="Times New Roman Regular" panose="02020603050405020304" charset="0"/>
                <a:sym typeface="+mn-ea"/>
              </a:rPr>
              <a:t>时，提取该</a:t>
            </a:r>
            <a:r>
              <a:rPr lang="en-US" altLang="zh-CN" sz="2000">
                <a:latin typeface="Times New Roman Regular" panose="02020603050405020304" charset="0"/>
                <a:cs typeface="Times New Roman Regular" panose="02020603050405020304" charset="0"/>
                <a:sym typeface="+mn-ea"/>
              </a:rPr>
              <a:t> Token </a:t>
            </a:r>
            <a:r>
              <a:rPr lang="zh-CN" altLang="en-US" sz="2000">
                <a:latin typeface="Times New Roman Regular" panose="02020603050405020304" charset="0"/>
                <a:cs typeface="Times New Roman Regular" panose="02020603050405020304" charset="0"/>
                <a:sym typeface="+mn-ea"/>
              </a:rPr>
              <a:t>的</a:t>
            </a:r>
            <a:r>
              <a:rPr lang="en-US" altLang="zh-CN" sz="2000">
                <a:latin typeface="Times New Roman Regular" panose="02020603050405020304" charset="0"/>
                <a:cs typeface="Times New Roman Regular" panose="02020603050405020304" charset="0"/>
                <a:sym typeface="+mn-ea"/>
              </a:rPr>
              <a:t> attention map </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反映了模型在生成这个词时</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眼睛在看哪里</a:t>
            </a:r>
            <a:r>
              <a:rPr lang="en-US" altLang="zh-CN" sz="2000">
                <a:latin typeface="Times New Roman Regular" panose="02020603050405020304" charset="0"/>
                <a:cs typeface="Times New Roman Regular" panose="02020603050405020304" charset="0"/>
                <a:sym typeface="+mn-ea"/>
              </a:rPr>
              <a:t>”。</a:t>
            </a:r>
            <a:endParaRPr lang="en-US" altLang="zh-CN" sz="2000">
              <a:latin typeface="Times New Roman Regular" panose="02020603050405020304" charset="0"/>
              <a:cs typeface="Times New Roman Regular" panose="02020603050405020304" charset="0"/>
              <a:sym typeface="+mn-ea"/>
            </a:endParaRPr>
          </a:p>
          <a:p>
            <a:pPr marL="457200" indent="-457200">
              <a:lnSpc>
                <a:spcPct val="110000"/>
              </a:lnSpc>
              <a:buFont typeface="+mj-ea"/>
              <a:buAutoNum type="circleNumDbPlain"/>
            </a:pPr>
            <a:r>
              <a:rPr lang="zh-CN" altLang="en-US" sz="2000">
                <a:latin typeface="Times New Roman Regular" panose="02020603050405020304" charset="0"/>
                <a:cs typeface="Times New Roman Regular" panose="02020603050405020304" charset="0"/>
                <a:sym typeface="+mn-ea"/>
              </a:rPr>
              <a:t>非幻觉</a:t>
            </a:r>
            <a:r>
              <a:rPr lang="zh-CN" altLang="en-US" sz="2000">
                <a:latin typeface="Times New Roman Regular" panose="02020603050405020304" charset="0"/>
                <a:cs typeface="Times New Roman Regular" panose="02020603050405020304" charset="0"/>
                <a:sym typeface="+mn-ea"/>
              </a:rPr>
              <a:t>组：在同一个回复中，找出所有真实存在的物体对（如</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猫</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和</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椅子</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），计算它们对应的两张注意力图之间的相似度</a:t>
            </a:r>
            <a:r>
              <a:rPr lang="en-US" altLang="zh-CN" sz="2000">
                <a:latin typeface="Times New Roman Regular" panose="02020603050405020304" charset="0"/>
                <a:cs typeface="Times New Roman Regular" panose="02020603050405020304" charset="0"/>
                <a:sym typeface="+mn-ea"/>
              </a:rPr>
              <a:t> </a:t>
            </a:r>
            <a:r>
              <a:rPr lang="zh-CN" altLang="en-US" sz="2000">
                <a:latin typeface="Times New Roman Regular" panose="02020603050405020304" charset="0"/>
                <a:cs typeface="Times New Roman Regular" panose="02020603050405020304" charset="0"/>
                <a:sym typeface="+mn-ea"/>
              </a:rPr>
              <a:t>。</a:t>
            </a:r>
            <a:endParaRPr lang="zh-CN" altLang="en-US" sz="2000">
              <a:latin typeface="Times New Roman Regular" panose="02020603050405020304" charset="0"/>
              <a:cs typeface="Times New Roman Regular" panose="02020603050405020304" charset="0"/>
              <a:sym typeface="+mn-ea"/>
            </a:endParaRPr>
          </a:p>
          <a:p>
            <a:pPr marL="457200" indent="-457200">
              <a:lnSpc>
                <a:spcPct val="110000"/>
              </a:lnSpc>
              <a:buFont typeface="+mj-ea"/>
              <a:buAutoNum type="circleNumDbPlain"/>
            </a:pPr>
            <a:r>
              <a:rPr lang="zh-CN" altLang="en-US" sz="2000">
                <a:latin typeface="Times New Roman Regular" panose="02020603050405020304" charset="0"/>
                <a:cs typeface="Times New Roman Regular" panose="02020603050405020304" charset="0"/>
                <a:sym typeface="+mn-ea"/>
              </a:rPr>
              <a:t>幻觉组：在同一个回复中，找出所有幻觉产生的物体对（如</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遥控器</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和</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花瓶</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），计算它们之间的相似度</a:t>
            </a:r>
            <a:r>
              <a:rPr lang="en-US" altLang="zh-CN" sz="2000">
                <a:latin typeface="Times New Roman Regular" panose="02020603050405020304" charset="0"/>
                <a:cs typeface="Times New Roman Regular" panose="02020603050405020304" charset="0"/>
                <a:sym typeface="+mn-ea"/>
              </a:rPr>
              <a:t> </a:t>
            </a:r>
            <a:r>
              <a:rPr lang="zh-CN" altLang="en-US" sz="2000">
                <a:latin typeface="Times New Roman Regular" panose="02020603050405020304" charset="0"/>
                <a:cs typeface="Times New Roman Regular" panose="02020603050405020304" charset="0"/>
                <a:sym typeface="+mn-ea"/>
              </a:rPr>
              <a:t>。</a:t>
            </a:r>
            <a:endParaRPr lang="zh-CN" altLang="en-US" sz="2000">
              <a:latin typeface="Times New Roman Regular" panose="02020603050405020304" charset="0"/>
              <a:cs typeface="Times New Roman Regular" panose="02020603050405020304" charset="0"/>
              <a:sym typeface="+mn-ea"/>
            </a:endParaRPr>
          </a:p>
          <a:p>
            <a:pPr marL="457200" indent="-457200">
              <a:lnSpc>
                <a:spcPct val="110000"/>
              </a:lnSpc>
              <a:buFont typeface="+mj-ea"/>
              <a:buAutoNum type="circleNumDbPlain"/>
            </a:pPr>
            <a:endParaRPr lang="zh-CN" altLang="en-US" sz="2000">
              <a:latin typeface="Times New Roman Regular" panose="02020603050405020304" charset="0"/>
              <a:cs typeface="Times New Roman Regular" panose="02020603050405020304" charset="0"/>
            </a:endParaRPr>
          </a:p>
          <a:p>
            <a:pPr>
              <a:lnSpc>
                <a:spcPct val="110000"/>
              </a:lnSpc>
            </a:pPr>
            <a:endParaRPr lang="en-US" altLang="zh-CN" sz="2000">
              <a:latin typeface="Times New Roman Regular" panose="02020603050405020304" charset="0"/>
              <a:cs typeface="Times New Roman Regular" panose="02020603050405020304" charset="0"/>
            </a:endParaRPr>
          </a:p>
          <a:p>
            <a:pPr>
              <a:lnSpc>
                <a:spcPct val="110000"/>
              </a:lnSpc>
            </a:pPr>
            <a:endParaRPr lang="en-US" altLang="zh-CN" sz="2000">
              <a:latin typeface="Times New Roman Regular" panose="02020603050405020304" charset="0"/>
              <a:cs typeface="Times New Roman Regular" panose="02020603050405020304" charset="0"/>
            </a:endParaRPr>
          </a:p>
        </p:txBody>
      </p:sp>
      <p:pic>
        <p:nvPicPr>
          <p:cNvPr id="5" name="图片 4"/>
          <p:cNvPicPr>
            <a:picLocks noChangeAspect="1"/>
          </p:cNvPicPr>
          <p:nvPr/>
        </p:nvPicPr>
        <p:blipFill>
          <a:blip r:embed="rId1"/>
          <a:srcRect b="14621"/>
          <a:stretch>
            <a:fillRect/>
          </a:stretch>
        </p:blipFill>
        <p:spPr>
          <a:xfrm>
            <a:off x="7650480" y="637540"/>
            <a:ext cx="4429760" cy="3485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flipV="1">
            <a:off x="0" y="0"/>
            <a:ext cx="12192000" cy="6858000"/>
          </a:xfrm>
          <a:prstGeom prst="rect">
            <a:avLst/>
          </a:prstGeom>
          <a:solidFill>
            <a:srgbClr val="003973">
              <a:alpha val="100000"/>
            </a:srgbClr>
          </a:solidFill>
          <a:ln w="12700" cap="flat" cmpd="sng">
            <a:noFill/>
            <a:prstDash val="solid"/>
            <a:miter lim="8000000"/>
          </a:ln>
        </p:spPr>
        <p:txBody>
          <a:bodyPr lIns="91440" tIns="45720" rIns="91440" bIns="45720" rtlCol="0" anchor="ctr"/>
          <a:lstStyle/>
          <a:p>
            <a:pPr indent="0" algn="ctr">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 name="AutoShape 3"/>
          <p:cNvSpPr/>
          <p:nvPr/>
        </p:nvSpPr>
        <p:spPr>
          <a:xfrm>
            <a:off x="0" y="624840"/>
            <a:ext cx="12192000" cy="5863828"/>
          </a:xfrm>
          <a:prstGeom prst="rect">
            <a:avLst/>
          </a:prstGeom>
          <a:solidFill>
            <a:srgbClr val="FFFFFF">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45" name="AutoShape 5"/>
          <p:cNvSpPr/>
          <p:nvPr/>
        </p:nvSpPr>
        <p:spPr>
          <a:xfrm>
            <a:off x="0" y="25400"/>
            <a:ext cx="11043920" cy="584835"/>
          </a:xfrm>
          <a:prstGeom prst="rect">
            <a:avLst/>
          </a:prstGeom>
          <a:noFill/>
          <a:ln w="12700">
            <a:noFill/>
            <a:prstDash val="solid"/>
          </a:ln>
        </p:spPr>
        <p:txBody>
          <a:bodyPr lIns="91440" tIns="45720" rIns="91440" bIns="45720" rtlCol="0" anchor="ctr"/>
          <a:lstStyle/>
          <a:p>
            <a:pPr indent="0" algn="l">
              <a:lnSpc>
                <a:spcPct val="100000"/>
              </a:lnSpc>
              <a:defRPr/>
            </a:pPr>
            <a:r>
              <a:rPr lang="en-US" altLang="zh-CN" sz="3200">
                <a:solidFill>
                  <a:schemeClr val="bg1"/>
                </a:solidFill>
                <a:latin typeface="Times New Roman Regular" panose="02020603050405020304" charset="0"/>
                <a:cs typeface="Times New Roman Regular" panose="02020603050405020304" charset="0"/>
              </a:rPr>
              <a:t>2.2 Method：Coherence and Completeness</a:t>
            </a:r>
            <a:endParaRPr lang="en-US" altLang="zh-CN" sz="3200">
              <a:solidFill>
                <a:schemeClr val="bg1"/>
              </a:solidFill>
              <a:latin typeface="Times New Roman Regular" panose="02020603050405020304" charset="0"/>
              <a:cs typeface="Times New Roman Regular" panose="02020603050405020304" charset="0"/>
            </a:endParaRPr>
          </a:p>
        </p:txBody>
      </p:sp>
      <p:sp>
        <p:nvSpPr>
          <p:cNvPr id="7" name="文本框 6"/>
          <p:cNvSpPr txBox="1"/>
          <p:nvPr/>
        </p:nvSpPr>
        <p:spPr>
          <a:xfrm>
            <a:off x="0" y="613410"/>
            <a:ext cx="12192000" cy="5729605"/>
          </a:xfrm>
          <a:prstGeom prst="rect">
            <a:avLst/>
          </a:prstGeom>
          <a:noFill/>
        </p:spPr>
        <p:txBody>
          <a:bodyPr wrap="square" rtlCol="0">
            <a:noAutofit/>
          </a:bodyPr>
          <a:p>
            <a:pPr marL="457200" indent="-457200">
              <a:lnSpc>
                <a:spcPct val="110000"/>
              </a:lnSpc>
              <a:buFont typeface="+mj-lt"/>
              <a:buAutoNum type="arabicPeriod" startAt="2"/>
            </a:pPr>
            <a:r>
              <a:rPr lang="zh-CN" altLang="en-US" sz="2000" b="1">
                <a:latin typeface="Times New Roman Regular" panose="02020603050405020304" charset="0"/>
                <a:cs typeface="Times New Roman Regular" panose="02020603050405020304" charset="0"/>
              </a:rPr>
              <a:t>完整性：</a:t>
            </a:r>
            <a:endParaRPr lang="zh-CN" altLang="en-US" sz="2000" b="1">
              <a:latin typeface="Times New Roman Regular" panose="02020603050405020304" charset="0"/>
              <a:cs typeface="Times New Roman Regular" panose="02020603050405020304" charset="0"/>
            </a:endParaRPr>
          </a:p>
          <a:p>
            <a:pPr marL="0" indent="0">
              <a:lnSpc>
                <a:spcPct val="110000"/>
              </a:lnSpc>
              <a:buFont typeface="+mj-lt"/>
              <a:buNone/>
            </a:pPr>
            <a:r>
              <a:rPr lang="zh-CN" altLang="en-US" sz="2000">
                <a:latin typeface="Times New Roman Regular" panose="02020603050405020304" charset="0"/>
                <a:cs typeface="Times New Roman Regular" panose="02020603050405020304" charset="0"/>
              </a:rPr>
              <a:t>核心假设</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457200" indent="-457200">
              <a:lnSpc>
                <a:spcPct val="110000"/>
              </a:lnSpc>
              <a:buFont typeface="+mj-ea"/>
              <a:buAutoNum type="circleNumDbPlain"/>
            </a:pPr>
            <a:r>
              <a:rPr lang="zh-CN" altLang="en-US" sz="2000">
                <a:latin typeface="Times New Roman Regular" panose="02020603050405020304" charset="0"/>
                <a:cs typeface="Times New Roman Regular" panose="02020603050405020304" charset="0"/>
              </a:rPr>
              <a:t>发生机制：当模型识别出的真实物体不足以支撑一个结构完整</a:t>
            </a:r>
            <a:endParaRPr lang="zh-CN" altLang="en-US" sz="2000">
              <a:latin typeface="Times New Roman Regular" panose="02020603050405020304" charset="0"/>
              <a:cs typeface="Times New Roman Regular" panose="02020603050405020304" charset="0"/>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rPr>
              <a:t>或信息丰富的回答时，它会通过</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脑补</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细节来补偿</a:t>
            </a:r>
            <a:r>
              <a:rPr lang="en-US" altLang="zh-CN"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marL="457200" indent="-457200">
              <a:lnSpc>
                <a:spcPct val="110000"/>
              </a:lnSpc>
              <a:buFont typeface="+mj-ea"/>
              <a:buAutoNum type="circleNumDbPlain" startAt="2"/>
            </a:pPr>
            <a:r>
              <a:rPr lang="zh-CN" altLang="en-US" sz="2000">
                <a:latin typeface="Times New Roman Regular" panose="02020603050405020304" charset="0"/>
                <a:cs typeface="Times New Roman Regular" panose="02020603050405020304" charset="0"/>
              </a:rPr>
              <a:t>倾向性：幻觉并非随机，基于模型对特定图像背景的固有偏见。</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0" indent="0">
              <a:lnSpc>
                <a:spcPct val="50000"/>
              </a:lnSpc>
              <a:buFont typeface="+mj-ea"/>
              <a:buNone/>
            </a:pPr>
            <a:endParaRPr lang="zh-CN" altLang="en-US" sz="2000">
              <a:latin typeface="Times New Roman Regular" panose="02020603050405020304" charset="0"/>
              <a:cs typeface="Times New Roman Regular" panose="02020603050405020304" charset="0"/>
            </a:endParaRPr>
          </a:p>
          <a:p>
            <a:pPr marL="0" algn="l">
              <a:lnSpc>
                <a:spcPct val="50000"/>
              </a:lnSpc>
              <a:buSzTx/>
              <a:buFont typeface="+mj-ea"/>
              <a:buNone/>
            </a:pPr>
            <a:endParaRPr lang="zh-CN" altLang="en-US" sz="2000">
              <a:latin typeface="Times New Roman Regular" panose="02020603050405020304" charset="0"/>
              <a:cs typeface="Times New Roman Regular" panose="02020603050405020304" charset="0"/>
            </a:endParaRPr>
          </a:p>
          <a:p>
            <a:pPr marL="0" indent="0">
              <a:lnSpc>
                <a:spcPct val="110000"/>
              </a:lnSpc>
              <a:buFont typeface="+mj-lt"/>
              <a:buNone/>
            </a:pPr>
            <a:r>
              <a:rPr lang="zh-CN" altLang="en-US" sz="2000">
                <a:latin typeface="Times New Roman Regular" panose="02020603050405020304" charset="0"/>
                <a:cs typeface="Times New Roman Regular" panose="02020603050405020304" charset="0"/>
              </a:rPr>
              <a:t>实验</a:t>
            </a:r>
            <a:r>
              <a:rPr lang="en-US" altLang="zh-CN" sz="2000">
                <a:latin typeface="Times New Roman Regular" panose="02020603050405020304" charset="0"/>
                <a:cs typeface="Times New Roman Regular" panose="02020603050405020304" charset="0"/>
              </a:rPr>
              <a:t>：</a:t>
            </a:r>
            <a:endParaRPr lang="en-US" altLang="zh-CN" sz="2000">
              <a:latin typeface="Times New Roman Regular" panose="02020603050405020304" charset="0"/>
              <a:cs typeface="Times New Roman Regular" panose="02020603050405020304" charset="0"/>
            </a:endParaRPr>
          </a:p>
          <a:p>
            <a:pPr marL="457200" indent="-457200">
              <a:lnSpc>
                <a:spcPct val="110000"/>
              </a:lnSpc>
              <a:buFont typeface="+mj-ea"/>
              <a:buAutoNum type="circleNumDbPlain"/>
            </a:pPr>
            <a:r>
              <a:rPr lang="en-US" altLang="zh-CN" sz="2000">
                <a:latin typeface="Times New Roman Regular" panose="02020603050405020304" charset="0"/>
                <a:cs typeface="Times New Roman Regular" panose="02020603050405020304" charset="0"/>
                <a:sym typeface="+mn-ea"/>
              </a:rPr>
              <a:t>PoScore </a:t>
            </a:r>
            <a:r>
              <a:rPr lang="zh-CN" altLang="en-US" sz="2000">
                <a:latin typeface="Times New Roman Regular" panose="02020603050405020304" charset="0"/>
                <a:cs typeface="Times New Roman Regular" panose="02020603050405020304" charset="0"/>
                <a:sym typeface="+mn-ea"/>
              </a:rPr>
              <a:t>与信息量的关系</a:t>
            </a:r>
            <a:r>
              <a:rPr lang="en-US" altLang="zh-CN" sz="2000">
                <a:latin typeface="Times New Roman Regular" panose="02020603050405020304" charset="0"/>
                <a:cs typeface="Times New Roman Regular" panose="02020603050405020304" charset="0"/>
                <a:sym typeface="+mn-ea"/>
              </a:rPr>
              <a:t> </a:t>
            </a:r>
            <a:r>
              <a:rPr lang="zh-CN" altLang="en-US" sz="2000">
                <a:latin typeface="Times New Roman Regular" panose="02020603050405020304" charset="0"/>
                <a:cs typeface="Times New Roman Regular" panose="02020603050405020304" charset="0"/>
                <a:sym typeface="+mn-ea"/>
              </a:rPr>
              <a:t>：随着</a:t>
            </a:r>
            <a:r>
              <a:rPr lang="en-US" altLang="zh-CN" sz="2000">
                <a:latin typeface="Times New Roman Regular" panose="02020603050405020304" charset="0"/>
                <a:cs typeface="Times New Roman Regular" panose="02020603050405020304" charset="0"/>
                <a:sym typeface="+mn-ea"/>
              </a:rPr>
              <a:t> Prompt </a:t>
            </a:r>
            <a:r>
              <a:rPr lang="zh-CN" altLang="en-US" sz="2000">
                <a:latin typeface="Times New Roman Regular" panose="02020603050405020304" charset="0"/>
                <a:cs typeface="Times New Roman Regular" panose="02020603050405020304" charset="0"/>
                <a:sym typeface="+mn-ea"/>
              </a:rPr>
              <a:t>中加入的图像描述句</a:t>
            </a:r>
            <a:endParaRPr lang="zh-CN" altLang="en-US" sz="2000">
              <a:latin typeface="Times New Roman Regular" panose="02020603050405020304" charset="0"/>
              <a:cs typeface="Times New Roman Regular" panose="02020603050405020304" charset="0"/>
              <a:sym typeface="+mn-ea"/>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sym typeface="+mn-ea"/>
              </a:rPr>
              <a:t>子增多（上下文变得更完整），幻觉出现的</a:t>
            </a:r>
            <a:r>
              <a:rPr lang="en-US" altLang="zh-CN" sz="2000">
                <a:latin typeface="Times New Roman Regular" panose="02020603050405020304" charset="0"/>
                <a:cs typeface="Times New Roman Regular" panose="02020603050405020304" charset="0"/>
                <a:sym typeface="+mn-ea"/>
              </a:rPr>
              <a:t> Average PoScore </a:t>
            </a:r>
            <a:r>
              <a:rPr lang="zh-CN" altLang="en-US" sz="2000">
                <a:latin typeface="Times New Roman Regular" panose="02020603050405020304" charset="0"/>
                <a:cs typeface="Times New Roman Regular" panose="02020603050405020304" charset="0"/>
                <a:sym typeface="+mn-ea"/>
              </a:rPr>
              <a:t>显著下</a:t>
            </a:r>
            <a:endParaRPr lang="zh-CN" altLang="en-US" sz="2000">
              <a:latin typeface="Times New Roman Regular" panose="02020603050405020304" charset="0"/>
              <a:cs typeface="Times New Roman Regular" panose="02020603050405020304" charset="0"/>
              <a:sym typeface="+mn-ea"/>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sym typeface="+mn-ea"/>
              </a:rPr>
              <a:t>降</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剩余可写的真实内容变少，模型为了维持</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完整性</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，较早启动</a:t>
            </a:r>
            <a:endParaRPr lang="zh-CN" altLang="en-US" sz="2000">
              <a:latin typeface="Times New Roman Regular" panose="02020603050405020304" charset="0"/>
              <a:cs typeface="Times New Roman Regular" panose="02020603050405020304" charset="0"/>
              <a:sym typeface="+mn-ea"/>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sym typeface="+mn-ea"/>
              </a:rPr>
              <a:t>幻觉模式</a:t>
            </a:r>
            <a:r>
              <a:rPr lang="en-US" altLang="zh-CN" sz="2000">
                <a:latin typeface="Times New Roman Regular" panose="02020603050405020304" charset="0"/>
                <a:cs typeface="Times New Roman Regular" panose="02020603050405020304" charset="0"/>
                <a:sym typeface="+mn-ea"/>
              </a:rPr>
              <a:t>。</a:t>
            </a:r>
            <a:endParaRPr lang="en-US" altLang="zh-CN" sz="2000">
              <a:latin typeface="Times New Roman Regular" panose="02020603050405020304" charset="0"/>
              <a:cs typeface="Times New Roman Regular" panose="02020603050405020304" charset="0"/>
              <a:sym typeface="+mn-ea"/>
            </a:endParaRPr>
          </a:p>
          <a:p>
            <a:pPr marL="457200" indent="-457200">
              <a:lnSpc>
                <a:spcPct val="110000"/>
              </a:lnSpc>
              <a:buFont typeface="+mj-ea"/>
              <a:buAutoNum type="circleNumDbPlain" startAt="2"/>
            </a:pPr>
            <a:r>
              <a:rPr lang="zh-CN" altLang="en-US" sz="2000">
                <a:latin typeface="Times New Roman Regular" panose="02020603050405020304" charset="0"/>
                <a:cs typeface="Times New Roman Regular" panose="02020603050405020304" charset="0"/>
                <a:sym typeface="+mn-ea"/>
              </a:rPr>
              <a:t>幻觉的重复性：对同一张图使用</a:t>
            </a:r>
            <a:r>
              <a:rPr lang="en-US" altLang="zh-CN" sz="2000">
                <a:latin typeface="Times New Roman Regular" panose="02020603050405020304" charset="0"/>
                <a:cs typeface="Times New Roman Regular" panose="02020603050405020304" charset="0"/>
                <a:sym typeface="+mn-ea"/>
              </a:rPr>
              <a:t> 5 </a:t>
            </a:r>
            <a:r>
              <a:rPr lang="zh-CN" altLang="en-US" sz="2000">
                <a:latin typeface="Times New Roman Regular" panose="02020603050405020304" charset="0"/>
                <a:cs typeface="Times New Roman Regular" panose="02020603050405020304" charset="0"/>
                <a:sym typeface="+mn-ea"/>
              </a:rPr>
              <a:t>个不同的</a:t>
            </a:r>
            <a:r>
              <a:rPr lang="en-US" altLang="zh-CN" sz="2000">
                <a:latin typeface="Times New Roman Regular" panose="02020603050405020304" charset="0"/>
                <a:cs typeface="Times New Roman Regular" panose="02020603050405020304" charset="0"/>
                <a:sym typeface="+mn-ea"/>
              </a:rPr>
              <a:t> Prompt</a:t>
            </a:r>
            <a:r>
              <a:rPr lang="zh-CN" altLang="en-US" sz="2000">
                <a:latin typeface="Times New Roman Regular" panose="02020603050405020304" charset="0"/>
                <a:cs typeface="Times New Roman Regular" panose="02020603050405020304" charset="0"/>
                <a:sym typeface="+mn-ea"/>
              </a:rPr>
              <a:t>，发现生成的幻觉对象高度重复。</a:t>
            </a:r>
            <a:endParaRPr lang="zh-CN" altLang="en-US" sz="2000">
              <a:latin typeface="Times New Roman Regular" panose="02020603050405020304" charset="0"/>
              <a:cs typeface="Times New Roman Regular" panose="02020603050405020304" charset="0"/>
              <a:sym typeface="+mn-ea"/>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sym typeface="+mn-ea"/>
              </a:rPr>
              <a:t>堆叠比例图</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条形的各颜色段长度代表了对应</a:t>
            </a:r>
            <a:r>
              <a:rPr lang="en-US" altLang="zh-CN" sz="2000">
                <a:latin typeface="Times New Roman Regular" panose="02020603050405020304" charset="0"/>
                <a:cs typeface="Times New Roman Regular" panose="02020603050405020304" charset="0"/>
                <a:sym typeface="+mn-ea"/>
              </a:rPr>
              <a:t> k </a:t>
            </a:r>
            <a:r>
              <a:rPr lang="zh-CN" altLang="en-US" sz="2000">
                <a:latin typeface="Times New Roman Regular" panose="02020603050405020304" charset="0"/>
                <a:cs typeface="Times New Roman Regular" panose="02020603050405020304" charset="0"/>
                <a:sym typeface="+mn-ea"/>
              </a:rPr>
              <a:t>值的幻觉对象占总幻觉对象数量的百分比</a:t>
            </a:r>
            <a:r>
              <a:rPr lang="en-US" altLang="zh-CN" sz="2000">
                <a:latin typeface="Times New Roman Regular" panose="02020603050405020304" charset="0"/>
                <a:cs typeface="Times New Roman Regular" panose="02020603050405020304" charset="0"/>
                <a:sym typeface="+mn-ea"/>
              </a:rPr>
              <a:t>。k=1</a:t>
            </a:r>
            <a:r>
              <a:rPr lang="zh-CN" altLang="en-US" sz="2000">
                <a:latin typeface="Times New Roman Regular" panose="02020603050405020304" charset="0"/>
                <a:cs typeface="Times New Roman Regular" panose="02020603050405020304" charset="0"/>
                <a:sym typeface="+mn-ea"/>
              </a:rPr>
              <a:t>蓝色的部分比较短</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说明很多幻觉对象是重复出现的</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尤其在</a:t>
            </a:r>
            <a:r>
              <a:rPr lang="en-US" altLang="zh-CN" sz="2000">
                <a:latin typeface="Times New Roman Regular" panose="02020603050405020304" charset="0"/>
                <a:cs typeface="Times New Roman Regular" panose="02020603050405020304" charset="0"/>
                <a:sym typeface="+mn-ea"/>
              </a:rPr>
              <a:t> LLaVA 1.5 </a:t>
            </a:r>
            <a:r>
              <a:rPr lang="zh-CN" altLang="en-US" sz="2000">
                <a:latin typeface="Times New Roman Regular" panose="02020603050405020304" charset="0"/>
                <a:cs typeface="Times New Roman Regular" panose="02020603050405020304" charset="0"/>
                <a:sym typeface="+mn-ea"/>
              </a:rPr>
              <a:t>中</a:t>
            </a:r>
            <a:r>
              <a:rPr lang="en-US" altLang="zh-CN" sz="2000">
                <a:latin typeface="Times New Roman Regular" panose="02020603050405020304" charset="0"/>
                <a:cs typeface="Times New Roman Regular" panose="02020603050405020304" charset="0"/>
                <a:sym typeface="+mn-ea"/>
              </a:rPr>
              <a:t>。</a:t>
            </a:r>
            <a:endParaRPr lang="zh-CN" altLang="en-US" sz="2000">
              <a:latin typeface="Times New Roman Regular" panose="02020603050405020304" charset="0"/>
              <a:cs typeface="Times New Roman Regular" panose="02020603050405020304" charset="0"/>
              <a:sym typeface="+mn-ea"/>
            </a:endParaRPr>
          </a:p>
          <a:p>
            <a:pPr marL="0" indent="0">
              <a:lnSpc>
                <a:spcPct val="110000"/>
              </a:lnSpc>
              <a:buFont typeface="+mj-ea"/>
              <a:buNone/>
            </a:pPr>
            <a:endParaRPr lang="zh-CN" altLang="en-US" sz="2000">
              <a:latin typeface="Times New Roman Regular" panose="02020603050405020304" charset="0"/>
              <a:cs typeface="Times New Roman Regular" panose="02020603050405020304" charset="0"/>
            </a:endParaRPr>
          </a:p>
          <a:p>
            <a:pPr marL="0" indent="0">
              <a:lnSpc>
                <a:spcPct val="110000"/>
              </a:lnSpc>
              <a:buFont typeface="+mj-ea"/>
              <a:buNone/>
            </a:pPr>
            <a:r>
              <a:rPr lang="zh-CN" altLang="en-US" sz="2000">
                <a:latin typeface="Times New Roman Regular" panose="02020603050405020304" charset="0"/>
                <a:cs typeface="Times New Roman Regular" panose="02020603050405020304" charset="0"/>
              </a:rPr>
              <a:t>发现</a:t>
            </a:r>
            <a:r>
              <a:rPr lang="en-US" altLang="zh-CN" sz="2000">
                <a:latin typeface="Times New Roman Regular" panose="02020603050405020304" charset="0"/>
                <a:cs typeface="Times New Roman Regular" panose="02020603050405020304" charset="0"/>
              </a:rPr>
              <a:t>：</a:t>
            </a:r>
            <a:r>
              <a:rPr lang="zh-CN" altLang="en-US" sz="2000">
                <a:latin typeface="Times New Roman Regular" panose="02020603050405020304" charset="0"/>
                <a:cs typeface="Times New Roman Regular" panose="02020603050405020304" charset="0"/>
              </a:rPr>
              <a:t>幻觉是模型基于多模态上下文（尤其是图像背景）的一种固定补偿策略</a:t>
            </a:r>
            <a:r>
              <a:rPr lang="en-US" altLang="zh-CN" sz="2000">
                <a:latin typeface="Times New Roman Regular" panose="02020603050405020304" charset="0"/>
                <a:cs typeface="Times New Roman Regular" panose="02020603050405020304" charset="0"/>
              </a:rPr>
              <a:t>。</a:t>
            </a:r>
            <a:endParaRPr lang="zh-CN" altLang="en-US" sz="2000">
              <a:latin typeface="Times New Roman Regular" panose="02020603050405020304" charset="0"/>
              <a:cs typeface="Times New Roman Regular" panose="02020603050405020304" charset="0"/>
            </a:endParaRPr>
          </a:p>
          <a:p>
            <a:pPr>
              <a:lnSpc>
                <a:spcPct val="110000"/>
              </a:lnSpc>
            </a:pPr>
            <a:endParaRPr lang="en-US" altLang="zh-CN" sz="2000">
              <a:latin typeface="Times New Roman Regular" panose="02020603050405020304" charset="0"/>
              <a:cs typeface="Times New Roman Regular" panose="02020603050405020304" charset="0"/>
            </a:endParaRPr>
          </a:p>
          <a:p>
            <a:pPr>
              <a:lnSpc>
                <a:spcPct val="110000"/>
              </a:lnSpc>
            </a:pPr>
            <a:endParaRPr lang="en-US" altLang="zh-CN" sz="2000">
              <a:latin typeface="Times New Roman Regular" panose="02020603050405020304" charset="0"/>
              <a:cs typeface="Times New Roman Regular" panose="02020603050405020304" charset="0"/>
            </a:endParaRPr>
          </a:p>
        </p:txBody>
      </p:sp>
      <p:pic>
        <p:nvPicPr>
          <p:cNvPr id="4" name="图片 3"/>
          <p:cNvPicPr>
            <a:picLocks noChangeAspect="1"/>
          </p:cNvPicPr>
          <p:nvPr/>
        </p:nvPicPr>
        <p:blipFill>
          <a:blip r:embed="rId1"/>
          <a:stretch>
            <a:fillRect/>
          </a:stretch>
        </p:blipFill>
        <p:spPr>
          <a:xfrm>
            <a:off x="7684770" y="610235"/>
            <a:ext cx="4507230" cy="36017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flipV="1">
            <a:off x="0" y="25400"/>
            <a:ext cx="12192000" cy="6858000"/>
          </a:xfrm>
          <a:prstGeom prst="rect">
            <a:avLst/>
          </a:prstGeom>
          <a:solidFill>
            <a:srgbClr val="003973">
              <a:alpha val="100000"/>
            </a:srgbClr>
          </a:solidFill>
          <a:ln w="12700" cap="flat" cmpd="sng">
            <a:noFill/>
            <a:prstDash val="solid"/>
            <a:miter lim="8000000"/>
          </a:ln>
        </p:spPr>
        <p:txBody>
          <a:bodyPr lIns="91440" tIns="45720" rIns="91440" bIns="45720" rtlCol="0" anchor="ctr"/>
          <a:lstStyle/>
          <a:p>
            <a:pPr indent="0" algn="ctr">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 name="AutoShape 3"/>
          <p:cNvSpPr/>
          <p:nvPr/>
        </p:nvSpPr>
        <p:spPr>
          <a:xfrm>
            <a:off x="0" y="624840"/>
            <a:ext cx="12192000" cy="5863828"/>
          </a:xfrm>
          <a:prstGeom prst="rect">
            <a:avLst/>
          </a:prstGeom>
          <a:solidFill>
            <a:srgbClr val="FFFFFF">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45" name="AutoShape 5"/>
          <p:cNvSpPr/>
          <p:nvPr/>
        </p:nvSpPr>
        <p:spPr>
          <a:xfrm>
            <a:off x="0" y="25400"/>
            <a:ext cx="11043920" cy="584835"/>
          </a:xfrm>
          <a:prstGeom prst="rect">
            <a:avLst/>
          </a:prstGeom>
          <a:noFill/>
          <a:ln w="12700">
            <a:noFill/>
            <a:prstDash val="solid"/>
          </a:ln>
        </p:spPr>
        <p:txBody>
          <a:bodyPr lIns="91440" tIns="45720" rIns="91440" bIns="45720" rtlCol="0" anchor="ctr"/>
          <a:lstStyle/>
          <a:p>
            <a:pPr indent="0" algn="l">
              <a:lnSpc>
                <a:spcPct val="100000"/>
              </a:lnSpc>
              <a:defRPr/>
            </a:pPr>
            <a:r>
              <a:rPr lang="en-US" altLang="zh-CN" sz="3200">
                <a:solidFill>
                  <a:schemeClr val="bg1"/>
                </a:solidFill>
                <a:latin typeface="Times New Roman Regular" panose="02020603050405020304" charset="0"/>
                <a:cs typeface="Times New Roman Regular" panose="02020603050405020304" charset="0"/>
              </a:rPr>
              <a:t>2.3 </a:t>
            </a:r>
            <a:r>
              <a:rPr lang="en-US" altLang="zh-CN" sz="3200">
                <a:solidFill>
                  <a:schemeClr val="bg1"/>
                </a:solidFill>
                <a:latin typeface="Times New Roman Regular" panose="02020603050405020304" charset="0"/>
                <a:cs typeface="Times New Roman Regular" panose="02020603050405020304" charset="0"/>
                <a:sym typeface="+mn-ea"/>
              </a:rPr>
              <a:t>Method：</a:t>
            </a:r>
            <a:r>
              <a:rPr lang="en-US" altLang="zh-CN" sz="3200">
                <a:solidFill>
                  <a:schemeClr val="bg1"/>
                </a:solidFill>
                <a:latin typeface="Times New Roman Regular" panose="02020603050405020304" charset="0"/>
                <a:cs typeface="Times New Roman Regular" panose="02020603050405020304" charset="0"/>
              </a:rPr>
              <a:t>Re-Validation via Detection and Suppression</a:t>
            </a:r>
            <a:endParaRPr lang="en-US" altLang="zh-CN" sz="3200">
              <a:solidFill>
                <a:schemeClr val="bg1"/>
              </a:solidFill>
              <a:latin typeface="Times New Roman Regular" panose="02020603050405020304" charset="0"/>
              <a:cs typeface="Times New Roman Regular" panose="02020603050405020304" charset="0"/>
            </a:endParaRPr>
          </a:p>
        </p:txBody>
      </p:sp>
      <p:pic>
        <p:nvPicPr>
          <p:cNvPr id="7" name="图片 6"/>
          <p:cNvPicPr>
            <a:picLocks noChangeAspect="1"/>
          </p:cNvPicPr>
          <p:nvPr/>
        </p:nvPicPr>
        <p:blipFill>
          <a:blip r:embed="rId1"/>
          <a:srcRect t="11195"/>
          <a:stretch>
            <a:fillRect/>
          </a:stretch>
        </p:blipFill>
        <p:spPr>
          <a:xfrm>
            <a:off x="167005" y="624840"/>
            <a:ext cx="11684000" cy="2548890"/>
          </a:xfrm>
          <a:prstGeom prst="rect">
            <a:avLst/>
          </a:prstGeom>
        </p:spPr>
      </p:pic>
      <p:sp>
        <p:nvSpPr>
          <p:cNvPr id="8" name="文本框 7"/>
          <p:cNvSpPr txBox="1"/>
          <p:nvPr/>
        </p:nvSpPr>
        <p:spPr>
          <a:xfrm>
            <a:off x="167005" y="3188335"/>
            <a:ext cx="12192000" cy="2122805"/>
          </a:xfrm>
          <a:prstGeom prst="rect">
            <a:avLst/>
          </a:prstGeom>
          <a:noFill/>
        </p:spPr>
        <p:txBody>
          <a:bodyPr wrap="square" rtlCol="0">
            <a:spAutoFit/>
          </a:bodyPr>
          <a:p>
            <a:pPr marL="457200" indent="-457200" algn="l">
              <a:lnSpc>
                <a:spcPct val="110000"/>
              </a:lnSpc>
              <a:buSzTx/>
              <a:buFont typeface="+mj-lt"/>
              <a:buAutoNum type="arabicPeriod"/>
            </a:pPr>
            <a:r>
              <a:rPr lang="zh-CN" altLang="en-US" sz="2000">
                <a:latin typeface="Times New Roman Regular" panose="02020603050405020304" charset="0"/>
                <a:cs typeface="Times New Roman Regular" panose="02020603050405020304" charset="0"/>
                <a:sym typeface="+mn-ea"/>
              </a:rPr>
              <a:t>强行替换EOS，插入提示词 "There is also"</a:t>
            </a:r>
            <a:r>
              <a:rPr lang="en-US" altLang="zh-CN" sz="2000">
                <a:latin typeface="Times New Roman Regular" panose="02020603050405020304" charset="0"/>
                <a:cs typeface="Times New Roman Regular" panose="02020603050405020304" charset="0"/>
                <a:sym typeface="+mn-ea"/>
              </a:rPr>
              <a:t>。</a:t>
            </a:r>
            <a:endParaRPr lang="en-US" altLang="zh-CN" sz="2000">
              <a:latin typeface="Times New Roman Regular" panose="02020603050405020304" charset="0"/>
              <a:cs typeface="Times New Roman Regular" panose="02020603050405020304" charset="0"/>
              <a:sym typeface="+mn-ea"/>
            </a:endParaRPr>
          </a:p>
          <a:p>
            <a:pPr marL="457200" indent="-457200" algn="l">
              <a:lnSpc>
                <a:spcPct val="110000"/>
              </a:lnSpc>
              <a:buSzTx/>
              <a:buFont typeface="+mj-ea"/>
              <a:buAutoNum type="circleNumDbPlain"/>
            </a:pPr>
            <a:r>
              <a:rPr lang="zh-CN" altLang="en-US" sz="2000">
                <a:latin typeface="Times New Roman Regular" panose="02020603050405020304" charset="0"/>
                <a:cs typeface="Times New Roman Regular" panose="02020603050405020304" charset="0"/>
                <a:sym typeface="+mn-ea"/>
              </a:rPr>
              <a:t>此时模型为了维持</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完整性</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，会产生极其容易出错的参考对象</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即幻觉物体</a:t>
            </a:r>
            <a:r>
              <a:rPr lang="en-US" altLang="zh-CN" sz="2000">
                <a:latin typeface="Times New Roman Regular" panose="02020603050405020304" charset="0"/>
                <a:cs typeface="Times New Roman Regular" panose="02020603050405020304" charset="0"/>
                <a:sym typeface="+mn-ea"/>
              </a:rPr>
              <a:t>。</a:t>
            </a:r>
            <a:endParaRPr lang="en-US" altLang="zh-CN" sz="2000">
              <a:latin typeface="Times New Roman Regular" panose="02020603050405020304" charset="0"/>
              <a:cs typeface="Times New Roman Regular" panose="02020603050405020304" charset="0"/>
              <a:sym typeface="+mn-ea"/>
            </a:endParaRPr>
          </a:p>
          <a:p>
            <a:pPr marL="457200" indent="-457200" algn="l">
              <a:lnSpc>
                <a:spcPct val="110000"/>
              </a:lnSpc>
              <a:buSzTx/>
              <a:buFont typeface="+mj-ea"/>
              <a:buAutoNum type="circleNumDbPlain"/>
            </a:pPr>
            <a:r>
              <a:rPr lang="zh-CN" altLang="en-US" sz="2000">
                <a:latin typeface="Times New Roman Regular" panose="02020603050405020304" charset="0"/>
                <a:cs typeface="Times New Roman Regular" panose="02020603050405020304" charset="0"/>
                <a:sym typeface="+mn-ea"/>
              </a:rPr>
              <a:t>检测</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计算正式生成过程中的物体与这个参考对象之间的注意力相似度</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通过一个预设的阈值来判定</a:t>
            </a:r>
            <a:r>
              <a:rPr lang="en-US" altLang="zh-CN" sz="2000">
                <a:latin typeface="Times New Roman Regular" panose="02020603050405020304" charset="0"/>
                <a:cs typeface="Times New Roman Regular" panose="02020603050405020304" charset="0"/>
                <a:sym typeface="+mn-ea"/>
              </a:rPr>
              <a:t>。</a:t>
            </a:r>
            <a:endParaRPr lang="zh-CN" altLang="en-US" sz="2000">
              <a:latin typeface="Times New Roman Regular" panose="02020603050405020304" charset="0"/>
              <a:cs typeface="Times New Roman Regular" panose="02020603050405020304" charset="0"/>
              <a:sym typeface="+mn-ea"/>
            </a:endParaRPr>
          </a:p>
          <a:p>
            <a:pPr marL="457200" indent="-457200" algn="l">
              <a:lnSpc>
                <a:spcPct val="110000"/>
              </a:lnSpc>
              <a:buSzTx/>
              <a:buFont typeface="+mj-lt"/>
              <a:buAutoNum type="arabicPeriod" startAt="2"/>
            </a:pPr>
            <a:r>
              <a:rPr lang="zh-CN" altLang="en-US" sz="2000">
                <a:latin typeface="Times New Roman Regular" panose="02020603050405020304" charset="0"/>
                <a:cs typeface="Times New Roman Regular" panose="02020603050405020304" charset="0"/>
                <a:sym typeface="+mn-ea"/>
              </a:rPr>
              <a:t>使用提示词：请想象画面外可能存在什么物体。显式引导模型区分已知物体和想象物体</a:t>
            </a:r>
            <a:r>
              <a:rPr lang="en-US" altLang="zh-CN" sz="2000">
                <a:latin typeface="Times New Roman Regular" panose="02020603050405020304" charset="0"/>
                <a:cs typeface="Times New Roman Regular" panose="02020603050405020304" charset="0"/>
                <a:sym typeface="+mn-ea"/>
              </a:rPr>
              <a:t>。</a:t>
            </a:r>
            <a:endParaRPr lang="zh-CN" altLang="en-US" sz="2000">
              <a:latin typeface="Times New Roman Regular" panose="02020603050405020304" charset="0"/>
              <a:cs typeface="Times New Roman Regular" panose="02020603050405020304" charset="0"/>
              <a:sym typeface="+mn-ea"/>
            </a:endParaRPr>
          </a:p>
          <a:p>
            <a:pPr marL="457200" indent="-457200" algn="l">
              <a:lnSpc>
                <a:spcPct val="110000"/>
              </a:lnSpc>
              <a:buSzTx/>
              <a:buFont typeface="+mj-ea"/>
              <a:buAutoNum type="circleNumDbPlain"/>
            </a:pPr>
            <a:r>
              <a:rPr lang="zh-CN" altLang="en-US" sz="2000">
                <a:latin typeface="Times New Roman Regular" panose="02020603050405020304" charset="0"/>
                <a:cs typeface="Times New Roman Regular" panose="02020603050405020304" charset="0"/>
                <a:sym typeface="+mn-ea"/>
              </a:rPr>
              <a:t>计算</a:t>
            </a:r>
            <a:r>
              <a:rPr lang="en-US" altLang="zh-CN" sz="2000">
                <a:latin typeface="Times New Roman Regular" panose="02020603050405020304" charset="0"/>
                <a:cs typeface="Times New Roman Regular" panose="02020603050405020304" charset="0"/>
                <a:sym typeface="+mn-ea"/>
              </a:rPr>
              <a:t> EEScore</a:t>
            </a:r>
            <a:r>
              <a:rPr lang="zh-CN" altLang="en-US" sz="2000">
                <a:latin typeface="Times New Roman Regular" panose="02020603050405020304" charset="0"/>
                <a:cs typeface="Times New Roman Regular" panose="02020603050405020304" charset="0"/>
                <a:sym typeface="+mn-ea"/>
              </a:rPr>
              <a:t>：建立想象集</a:t>
            </a:r>
            <a:r>
              <a:rPr lang="en-US" altLang="zh-CN" sz="2000">
                <a:latin typeface="Times New Roman Regular" panose="02020603050405020304" charset="0"/>
                <a:cs typeface="Times New Roman Regular" panose="02020603050405020304" charset="0"/>
                <a:sym typeface="+mn-ea"/>
              </a:rPr>
              <a:t>（CoT</a:t>
            </a:r>
            <a:r>
              <a:rPr lang="zh-CN" altLang="en-US" sz="2000">
                <a:latin typeface="Times New Roman Regular" panose="02020603050405020304" charset="0"/>
                <a:cs typeface="Times New Roman Regular" panose="02020603050405020304" charset="0"/>
                <a:sym typeface="+mn-ea"/>
              </a:rPr>
              <a:t>提取他确信在画面内的对象</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和推理集</a:t>
            </a:r>
            <a:r>
              <a:rPr lang="en-US" altLang="zh-CN" sz="2000">
                <a:latin typeface="Times New Roman Regular" panose="02020603050405020304" charset="0"/>
                <a:cs typeface="Times New Roman Regular" panose="02020603050405020304" charset="0"/>
                <a:sym typeface="+mn-ea"/>
              </a:rPr>
              <a:t>（outside the frame</a:t>
            </a:r>
            <a:r>
              <a:rPr lang="zh-CN" altLang="en-US" sz="2000">
                <a:latin typeface="Times New Roman Regular" panose="02020603050405020304" charset="0"/>
                <a:cs typeface="Times New Roman Regular" panose="02020603050405020304" charset="0"/>
                <a:sym typeface="+mn-ea"/>
              </a:rPr>
              <a:t>构建</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a:t>
            </a:r>
            <a:endParaRPr lang="zh-CN" altLang="en-US" sz="2000">
              <a:latin typeface="Times New Roman Regular" panose="02020603050405020304" charset="0"/>
              <a:cs typeface="Times New Roman Regular" panose="02020603050405020304" charset="0"/>
              <a:sym typeface="+mn-ea"/>
            </a:endParaRPr>
          </a:p>
          <a:p>
            <a:pPr marL="457200" indent="-457200" algn="l">
              <a:lnSpc>
                <a:spcPct val="110000"/>
              </a:lnSpc>
              <a:buSzTx/>
              <a:buFont typeface="+mj-lt"/>
              <a:buAutoNum type="arabicPeriod" startAt="3"/>
            </a:pPr>
            <a:r>
              <a:rPr lang="zh-CN" altLang="en-US" sz="2000">
                <a:latin typeface="Times New Roman Regular" panose="02020603050405020304" charset="0"/>
                <a:cs typeface="Times New Roman Regular" panose="02020603050405020304" charset="0"/>
                <a:sym typeface="+mn-ea"/>
              </a:rPr>
              <a:t>抑制：对比上下文解码CCD，构建对比分支，用主分支的</a:t>
            </a:r>
            <a:r>
              <a:rPr lang="zh-CN" altLang="en-US" sz="2000">
                <a:latin typeface="Times New Roman Regular" panose="02020603050405020304" charset="0"/>
                <a:cs typeface="Times New Roman Regular" panose="02020603050405020304" charset="0"/>
                <a:sym typeface="+mn-ea"/>
              </a:rPr>
              <a:t> Logits</a:t>
            </a:r>
            <a:r>
              <a:rPr lang="zh-CN" altLang="en-US" sz="2000">
                <a:latin typeface="Times New Roman Regular" panose="02020603050405020304" charset="0"/>
                <a:cs typeface="Times New Roman Regular" panose="02020603050405020304" charset="0"/>
                <a:sym typeface="+mn-ea"/>
              </a:rPr>
              <a:t>减去这个对比分支的 Logits。</a:t>
            </a:r>
            <a:endParaRPr lang="zh-CN" altLang="en-US"/>
          </a:p>
        </p:txBody>
      </p:sp>
      <p:pic>
        <p:nvPicPr>
          <p:cNvPr id="5" name="图片 4"/>
          <p:cNvPicPr>
            <a:picLocks noChangeAspect="1"/>
          </p:cNvPicPr>
          <p:nvPr/>
        </p:nvPicPr>
        <p:blipFill>
          <a:blip r:embed="rId2"/>
          <a:stretch>
            <a:fillRect/>
          </a:stretch>
        </p:blipFill>
        <p:spPr>
          <a:xfrm>
            <a:off x="6860540" y="5474970"/>
            <a:ext cx="5113655" cy="706120"/>
          </a:xfrm>
          <a:prstGeom prst="rect">
            <a:avLst/>
          </a:prstGeom>
        </p:spPr>
      </p:pic>
      <p:pic>
        <p:nvPicPr>
          <p:cNvPr id="6" name="图片 5"/>
          <p:cNvPicPr>
            <a:picLocks noChangeAspect="1"/>
          </p:cNvPicPr>
          <p:nvPr/>
        </p:nvPicPr>
        <p:blipFill>
          <a:blip r:embed="rId3"/>
          <a:stretch>
            <a:fillRect/>
          </a:stretch>
        </p:blipFill>
        <p:spPr>
          <a:xfrm>
            <a:off x="0" y="5325745"/>
            <a:ext cx="3048000" cy="574675"/>
          </a:xfrm>
          <a:prstGeom prst="rect">
            <a:avLst/>
          </a:prstGeom>
        </p:spPr>
      </p:pic>
      <p:pic>
        <p:nvPicPr>
          <p:cNvPr id="9" name="图片 8"/>
          <p:cNvPicPr>
            <a:picLocks noChangeAspect="1"/>
          </p:cNvPicPr>
          <p:nvPr/>
        </p:nvPicPr>
        <p:blipFill>
          <a:blip r:embed="rId4"/>
          <a:stretch>
            <a:fillRect/>
          </a:stretch>
        </p:blipFill>
        <p:spPr>
          <a:xfrm>
            <a:off x="3048000" y="5327650"/>
            <a:ext cx="3467100" cy="706755"/>
          </a:xfrm>
          <a:prstGeom prst="rect">
            <a:avLst/>
          </a:prstGeom>
        </p:spPr>
      </p:pic>
      <p:pic>
        <p:nvPicPr>
          <p:cNvPr id="10" name="图片 9"/>
          <p:cNvPicPr>
            <a:picLocks noChangeAspect="1"/>
          </p:cNvPicPr>
          <p:nvPr/>
        </p:nvPicPr>
        <p:blipFill>
          <a:blip r:embed="rId5"/>
          <a:stretch>
            <a:fillRect/>
          </a:stretch>
        </p:blipFill>
        <p:spPr>
          <a:xfrm>
            <a:off x="2084705" y="6050915"/>
            <a:ext cx="2114550" cy="393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flipV="1">
            <a:off x="0" y="0"/>
            <a:ext cx="12192000" cy="6858000"/>
          </a:xfrm>
          <a:prstGeom prst="rect">
            <a:avLst/>
          </a:prstGeom>
          <a:solidFill>
            <a:srgbClr val="003973">
              <a:alpha val="100000"/>
            </a:srgbClr>
          </a:solidFill>
          <a:ln w="12700" cap="flat" cmpd="sng">
            <a:noFill/>
            <a:prstDash val="solid"/>
            <a:miter lim="8000000"/>
          </a:ln>
        </p:spPr>
        <p:txBody>
          <a:bodyPr lIns="91440" tIns="45720" rIns="91440" bIns="45720" rtlCol="0" anchor="ctr"/>
          <a:lstStyle/>
          <a:p>
            <a:pPr indent="0" algn="ctr">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 name="AutoShape 3"/>
          <p:cNvSpPr/>
          <p:nvPr/>
        </p:nvSpPr>
        <p:spPr>
          <a:xfrm>
            <a:off x="0" y="624840"/>
            <a:ext cx="12192000" cy="5863828"/>
          </a:xfrm>
          <a:prstGeom prst="rect">
            <a:avLst/>
          </a:prstGeom>
          <a:solidFill>
            <a:srgbClr val="FFFFFF">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45" name="AutoShape 5"/>
          <p:cNvSpPr/>
          <p:nvPr/>
        </p:nvSpPr>
        <p:spPr>
          <a:xfrm>
            <a:off x="0" y="25400"/>
            <a:ext cx="12470130" cy="584835"/>
          </a:xfrm>
          <a:prstGeom prst="rect">
            <a:avLst/>
          </a:prstGeom>
          <a:noFill/>
          <a:ln w="12700">
            <a:noFill/>
            <a:prstDash val="solid"/>
          </a:ln>
        </p:spPr>
        <p:txBody>
          <a:bodyPr lIns="91440" tIns="45720" rIns="91440" bIns="45720" rtlCol="0" anchor="ctr"/>
          <a:lstStyle/>
          <a:p>
            <a:pPr indent="0" algn="l">
              <a:lnSpc>
                <a:spcPct val="100000"/>
              </a:lnSpc>
              <a:defRPr/>
            </a:pPr>
            <a:r>
              <a:rPr lang="en-US" altLang="zh-CN" sz="3200">
                <a:solidFill>
                  <a:schemeClr val="bg1"/>
                </a:solidFill>
                <a:latin typeface="Times New Roman Regular" panose="02020603050405020304" charset="0"/>
                <a:cs typeface="Times New Roman Regular" panose="02020603050405020304" charset="0"/>
              </a:rPr>
              <a:t>3 Experiment</a:t>
            </a:r>
            <a:r>
              <a:rPr lang="zh-CN" altLang="en-US" sz="3200">
                <a:solidFill>
                  <a:schemeClr val="bg1"/>
                </a:solidFill>
                <a:latin typeface="Times New Roman Regular" panose="02020603050405020304" charset="0"/>
                <a:ea typeface="宋体" charset="0"/>
                <a:cs typeface="Times New Roman Regular" panose="02020603050405020304" charset="0"/>
              </a:rPr>
              <a:t>：</a:t>
            </a:r>
            <a:r>
              <a:rPr lang="en-US" altLang="zh-CN" sz="3200">
                <a:solidFill>
                  <a:schemeClr val="bg1"/>
                </a:solidFill>
                <a:latin typeface="Times New Roman Regular" panose="02020603050405020304" charset="0"/>
                <a:cs typeface="Times New Roman Regular" panose="02020603050405020304" charset="0"/>
              </a:rPr>
              <a:t>Detection </a:t>
            </a:r>
            <a:r>
              <a:rPr lang="en-US" altLang="zh-CN" sz="3200">
                <a:solidFill>
                  <a:schemeClr val="bg1"/>
                </a:solidFill>
                <a:latin typeface="Times New Roman Regular" panose="02020603050405020304" charset="0"/>
                <a:cs typeface="Times New Roman Regular" panose="02020603050405020304" charset="0"/>
                <a:sym typeface="+mn-ea"/>
              </a:rPr>
              <a:t>&amp; </a:t>
            </a:r>
            <a:r>
              <a:rPr lang="en-US" altLang="zh-CN" sz="3200">
                <a:solidFill>
                  <a:schemeClr val="bg1"/>
                </a:solidFill>
                <a:latin typeface="Times New Roman Regular" panose="02020603050405020304" charset="0"/>
                <a:cs typeface="Times New Roman Regular" panose="02020603050405020304" charset="0"/>
              </a:rPr>
              <a:t>Suppression</a:t>
            </a:r>
            <a:r>
              <a:rPr lang="en-US" altLang="zh-CN" sz="3200">
                <a:solidFill>
                  <a:schemeClr val="bg1"/>
                </a:solidFill>
                <a:latin typeface="Times New Roman Regular" panose="02020603050405020304" charset="0"/>
                <a:cs typeface="Times New Roman Regular" panose="02020603050405020304" charset="0"/>
              </a:rPr>
              <a:t> </a:t>
            </a:r>
            <a:endParaRPr lang="en-US" altLang="zh-CN" sz="3200">
              <a:solidFill>
                <a:schemeClr val="bg1"/>
              </a:solidFill>
              <a:latin typeface="Times New Roman Regular" panose="02020603050405020304" charset="0"/>
              <a:cs typeface="Times New Roman Regular" panose="02020603050405020304" charset="0"/>
            </a:endParaRPr>
          </a:p>
        </p:txBody>
      </p:sp>
      <p:pic>
        <p:nvPicPr>
          <p:cNvPr id="5" name="图片 4"/>
          <p:cNvPicPr>
            <a:picLocks noChangeAspect="1"/>
          </p:cNvPicPr>
          <p:nvPr/>
        </p:nvPicPr>
        <p:blipFill>
          <a:blip r:embed="rId1"/>
          <a:stretch>
            <a:fillRect/>
          </a:stretch>
        </p:blipFill>
        <p:spPr>
          <a:xfrm>
            <a:off x="967740" y="624840"/>
            <a:ext cx="4543425" cy="3492500"/>
          </a:xfrm>
          <a:prstGeom prst="rect">
            <a:avLst/>
          </a:prstGeom>
        </p:spPr>
      </p:pic>
      <p:pic>
        <p:nvPicPr>
          <p:cNvPr id="8" name="图片 7"/>
          <p:cNvPicPr>
            <a:picLocks noChangeAspect="1"/>
          </p:cNvPicPr>
          <p:nvPr/>
        </p:nvPicPr>
        <p:blipFill>
          <a:blip r:embed="rId2"/>
          <a:stretch>
            <a:fillRect/>
          </a:stretch>
        </p:blipFill>
        <p:spPr>
          <a:xfrm>
            <a:off x="6470650" y="3628390"/>
            <a:ext cx="4719955" cy="2653665"/>
          </a:xfrm>
          <a:prstGeom prst="rect">
            <a:avLst/>
          </a:prstGeom>
        </p:spPr>
      </p:pic>
      <p:pic>
        <p:nvPicPr>
          <p:cNvPr id="9" name="图片 8"/>
          <p:cNvPicPr>
            <a:picLocks noChangeAspect="1"/>
          </p:cNvPicPr>
          <p:nvPr/>
        </p:nvPicPr>
        <p:blipFill>
          <a:blip r:embed="rId3"/>
          <a:stretch>
            <a:fillRect/>
          </a:stretch>
        </p:blipFill>
        <p:spPr>
          <a:xfrm>
            <a:off x="6649085" y="751205"/>
            <a:ext cx="4363720" cy="2790825"/>
          </a:xfrm>
          <a:prstGeom prst="rect">
            <a:avLst/>
          </a:prstGeom>
        </p:spPr>
      </p:pic>
      <p:sp>
        <p:nvSpPr>
          <p:cNvPr id="4" name="文本框 3"/>
          <p:cNvSpPr txBox="1"/>
          <p:nvPr/>
        </p:nvSpPr>
        <p:spPr>
          <a:xfrm>
            <a:off x="635" y="4041140"/>
            <a:ext cx="6470015" cy="2461260"/>
          </a:xfrm>
          <a:prstGeom prst="rect">
            <a:avLst/>
          </a:prstGeom>
          <a:noFill/>
        </p:spPr>
        <p:txBody>
          <a:bodyPr wrap="square" rtlCol="0">
            <a:spAutoFit/>
          </a:bodyPr>
          <a:p>
            <a:pPr marL="457200" indent="-457200" algn="l">
              <a:lnSpc>
                <a:spcPct val="110000"/>
              </a:lnSpc>
              <a:buSzTx/>
              <a:buFont typeface="+mj-lt"/>
              <a:buAutoNum type="arabicPeriod"/>
            </a:pPr>
            <a:r>
              <a:rPr lang="zh-CN" altLang="en-US" sz="2000">
                <a:latin typeface="Times New Roman Regular" panose="02020603050405020304" charset="0"/>
                <a:cs typeface="Times New Roman Regular" panose="02020603050405020304" charset="0"/>
                <a:sym typeface="+mn-ea"/>
              </a:rPr>
              <a:t>检测</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二分类</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看是否真的能把幻觉揪出来</a:t>
            </a:r>
            <a:endParaRPr lang="zh-CN" altLang="en-US" sz="2000">
              <a:latin typeface="Times New Roman Regular" panose="02020603050405020304" charset="0"/>
              <a:cs typeface="Times New Roman Regular" panose="02020603050405020304" charset="0"/>
              <a:sym typeface="+mn-ea"/>
            </a:endParaRPr>
          </a:p>
          <a:p>
            <a:pPr marL="0" indent="0" algn="l">
              <a:lnSpc>
                <a:spcPct val="110000"/>
              </a:lnSpc>
              <a:buSzTx/>
              <a:buFont typeface="+mj-lt"/>
              <a:buNone/>
            </a:pPr>
            <a:r>
              <a:rPr lang="zh-CN" altLang="en-US" sz="2000">
                <a:latin typeface="Times New Roman Regular" panose="02020603050405020304" charset="0"/>
                <a:cs typeface="Times New Roman Regular" panose="02020603050405020304" charset="0"/>
                <a:sym typeface="+mn-ea"/>
              </a:rPr>
              <a:t>正类：该物体确实是幻觉</a:t>
            </a:r>
            <a:r>
              <a:rPr lang="en-US" altLang="zh-CN" sz="2000">
                <a:latin typeface="Times New Roman Regular" panose="02020603050405020304" charset="0"/>
                <a:cs typeface="Times New Roman Regular" panose="02020603050405020304" charset="0"/>
                <a:sym typeface="+mn-ea"/>
              </a:rPr>
              <a:t>   </a:t>
            </a:r>
            <a:r>
              <a:rPr lang="zh-CN" altLang="en-US" sz="2000">
                <a:latin typeface="Times New Roman Regular" panose="02020603050405020304" charset="0"/>
                <a:cs typeface="Times New Roman Regular" panose="02020603050405020304" charset="0"/>
                <a:sym typeface="+mn-ea"/>
              </a:rPr>
              <a:t>负类</a:t>
            </a:r>
            <a:r>
              <a:rPr lang="en-US" altLang="zh-CN" sz="2000">
                <a:latin typeface="Times New Roman Regular" panose="02020603050405020304" charset="0"/>
                <a:cs typeface="Times New Roman Regular" panose="02020603050405020304" charset="0"/>
                <a:sym typeface="+mn-ea"/>
              </a:rPr>
              <a:t> </a:t>
            </a:r>
            <a:r>
              <a:rPr lang="zh-CN" altLang="en-US" sz="2000">
                <a:latin typeface="Times New Roman Regular" panose="02020603050405020304" charset="0"/>
                <a:cs typeface="Times New Roman Regular" panose="02020603050405020304" charset="0"/>
                <a:sym typeface="+mn-ea"/>
              </a:rPr>
              <a:t>：该物体是真实存在的</a:t>
            </a:r>
            <a:r>
              <a:rPr lang="en-US" altLang="zh-CN" sz="2000">
                <a:latin typeface="Times New Roman Regular" panose="02020603050405020304" charset="0"/>
                <a:cs typeface="Times New Roman Regular" panose="02020603050405020304" charset="0"/>
                <a:sym typeface="+mn-ea"/>
              </a:rPr>
              <a:t> </a:t>
            </a:r>
            <a:endParaRPr lang="zh-CN" altLang="en-US" sz="2000">
              <a:latin typeface="Times New Roman Regular" panose="02020603050405020304" charset="0"/>
              <a:cs typeface="Times New Roman Regular" panose="02020603050405020304" charset="0"/>
              <a:sym typeface="+mn-ea"/>
            </a:endParaRPr>
          </a:p>
          <a:p>
            <a:pPr marL="457200" indent="-457200" algn="l">
              <a:lnSpc>
                <a:spcPct val="110000"/>
              </a:lnSpc>
              <a:buSzTx/>
              <a:buFont typeface="+mj-lt"/>
              <a:buAutoNum type="arabicPeriod" startAt="2"/>
            </a:pPr>
            <a:r>
              <a:rPr lang="zh-CN" altLang="en-US" sz="2000">
                <a:latin typeface="Times New Roman Regular" panose="02020603050405020304" charset="0"/>
                <a:cs typeface="Times New Roman Regular" panose="02020603050405020304" charset="0"/>
                <a:sym typeface="+mn-ea"/>
              </a:rPr>
              <a:t>抑制</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量化模型幻觉</a:t>
            </a:r>
            <a:endParaRPr lang="zh-CN" altLang="en-US" sz="2000">
              <a:latin typeface="Times New Roman Regular" panose="02020603050405020304" charset="0"/>
              <a:cs typeface="Times New Roman Regular" panose="02020603050405020304" charset="0"/>
              <a:sym typeface="+mn-ea"/>
            </a:endParaRPr>
          </a:p>
          <a:p>
            <a:pPr marL="0" indent="0" algn="l">
              <a:lnSpc>
                <a:spcPct val="110000"/>
              </a:lnSpc>
              <a:buSzTx/>
              <a:buFont typeface="+mj-lt"/>
              <a:buNone/>
            </a:pPr>
            <a:r>
              <a:rPr lang="en-US" altLang="zh-CN" sz="2000">
                <a:latin typeface="Times New Roman Regular" panose="02020603050405020304" charset="0"/>
                <a:cs typeface="Times New Roman Regular" panose="02020603050405020304" charset="0"/>
                <a:sym typeface="+mn-ea"/>
              </a:rPr>
              <a:t>Cs、Ci：</a:t>
            </a:r>
            <a:r>
              <a:rPr lang="zh-CN" altLang="en-US" sz="2000">
                <a:latin typeface="Times New Roman Regular" panose="02020603050405020304" charset="0"/>
                <a:cs typeface="Times New Roman Regular" panose="02020603050405020304" charset="0"/>
                <a:sym typeface="+mn-ea"/>
              </a:rPr>
              <a:t>句子幻觉</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物体幻觉</a:t>
            </a:r>
            <a:r>
              <a:rPr lang="en-US" altLang="zh-CN" sz="2000">
                <a:latin typeface="Times New Roman Regular" panose="02020603050405020304" charset="0"/>
                <a:cs typeface="Times New Roman Regular" panose="02020603050405020304" charset="0"/>
                <a:sym typeface="+mn-ea"/>
              </a:rPr>
              <a:t>。</a:t>
            </a:r>
            <a:endParaRPr lang="zh-CN" altLang="en-US" sz="2000">
              <a:latin typeface="Times New Roman Regular" panose="02020603050405020304" charset="0"/>
              <a:cs typeface="Times New Roman Regular" panose="02020603050405020304" charset="0"/>
              <a:sym typeface="+mn-ea"/>
            </a:endParaRPr>
          </a:p>
          <a:p>
            <a:pPr marL="0" indent="0" algn="l">
              <a:lnSpc>
                <a:spcPct val="110000"/>
              </a:lnSpc>
              <a:buSzTx/>
              <a:buFont typeface="+mj-lt"/>
              <a:buNone/>
            </a:pPr>
            <a:r>
              <a:rPr lang="en-US" altLang="zh-CN" sz="2000">
                <a:latin typeface="Times New Roman Regular" panose="02020603050405020304" charset="0"/>
                <a:cs typeface="Times New Roman Regular" panose="02020603050405020304" charset="0"/>
                <a:sym typeface="+mn-ea"/>
              </a:rPr>
              <a:t>Precison：</a:t>
            </a:r>
            <a:r>
              <a:rPr lang="zh-CN" altLang="en-US" sz="2000">
                <a:latin typeface="Times New Roman Regular" panose="02020603050405020304" charset="0"/>
                <a:cs typeface="Times New Roman Regular" panose="02020603050405020304" charset="0"/>
                <a:sym typeface="+mn-ea"/>
              </a:rPr>
              <a:t>抑制幻觉的同时并没有破坏正常物体的生成。</a:t>
            </a:r>
            <a:endParaRPr lang="zh-CN" altLang="en-US" sz="2000">
              <a:latin typeface="Times New Roman Regular" panose="02020603050405020304" charset="0"/>
              <a:cs typeface="Times New Roman Regular" panose="02020603050405020304" charset="0"/>
              <a:sym typeface="+mn-ea"/>
            </a:endParaRPr>
          </a:p>
          <a:p>
            <a:pPr marL="0" indent="0" algn="l">
              <a:lnSpc>
                <a:spcPct val="110000"/>
              </a:lnSpc>
              <a:buSzTx/>
              <a:buFont typeface="+mj-lt"/>
              <a:buNone/>
            </a:pPr>
            <a:r>
              <a:rPr lang="zh-CN" altLang="en-US" sz="2000">
                <a:latin typeface="Times New Roman Regular" panose="02020603050405020304" charset="0"/>
                <a:cs typeface="Times New Roman Regular" panose="02020603050405020304" charset="0"/>
                <a:sym typeface="+mn-ea"/>
              </a:rPr>
              <a:t>解码兼容性</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三种设置下</a:t>
            </a:r>
            <a:r>
              <a:rPr lang="en-US" altLang="zh-CN" sz="2000">
                <a:latin typeface="Times New Roman Regular" panose="02020603050405020304" charset="0"/>
                <a:cs typeface="Times New Roman Regular" panose="02020603050405020304" charset="0"/>
                <a:sym typeface="+mn-ea"/>
              </a:rPr>
              <a:t>，</a:t>
            </a:r>
            <a:r>
              <a:rPr lang="zh-CN" altLang="en-US" sz="2000">
                <a:latin typeface="Times New Roman Regular" panose="02020603050405020304" charset="0"/>
                <a:cs typeface="Times New Roman Regular" panose="02020603050405020304" charset="0"/>
                <a:sym typeface="+mn-ea"/>
              </a:rPr>
              <a:t>都表现出了稳定的改进。</a:t>
            </a:r>
            <a:endParaRPr lang="zh-CN" altLang="en-US" sz="2000">
              <a:latin typeface="Times New Roman Regular" panose="02020603050405020304" charset="0"/>
              <a:cs typeface="Times New Roman Regular" panose="02020603050405020304" charset="0"/>
              <a:sym typeface="+mn-ea"/>
            </a:endParaRPr>
          </a:p>
          <a:p>
            <a:pPr marL="0" indent="0" algn="l">
              <a:lnSpc>
                <a:spcPct val="110000"/>
              </a:lnSpc>
              <a:buSzTx/>
              <a:buFont typeface="+mj-lt"/>
              <a:buNone/>
            </a:pPr>
            <a:r>
              <a:rPr lang="zh-CN" altLang="en-US" sz="2000">
                <a:latin typeface="Times New Roman Regular" panose="02020603050405020304" charset="0"/>
                <a:cs typeface="Times New Roman Regular" panose="02020603050405020304" charset="0"/>
                <a:sym typeface="+mn-ea"/>
              </a:rPr>
              <a:t>泛化性</a:t>
            </a:r>
            <a:r>
              <a:rPr lang="en-US" altLang="zh-CN" sz="2000">
                <a:latin typeface="Times New Roman Regular" panose="02020603050405020304" charset="0"/>
                <a:cs typeface="Times New Roman Regular" panose="02020603050405020304" charset="0"/>
                <a:sym typeface="+mn-ea"/>
              </a:rPr>
              <a:t>：LLaVA、MiniGPT4、Qwen VL</a:t>
            </a:r>
            <a:r>
              <a:rPr lang="zh-CN" altLang="en-US" sz="2000">
                <a:latin typeface="Times New Roman Regular" panose="02020603050405020304" charset="0"/>
                <a:cs typeface="Times New Roman Regular" panose="02020603050405020304" charset="0"/>
                <a:sym typeface="+mn-ea"/>
              </a:rPr>
              <a:t>性能都提升了</a:t>
            </a:r>
            <a:r>
              <a:rPr lang="en-US" altLang="zh-CN" sz="2000">
                <a:latin typeface="Times New Roman Regular" panose="02020603050405020304" charset="0"/>
                <a:cs typeface="Times New Roman Regular" panose="02020603050405020304" charset="0"/>
                <a:sym typeface="+mn-ea"/>
              </a:rPr>
              <a:t>。</a:t>
            </a:r>
            <a:endParaRPr lang="en-US" altLang="zh-CN" sz="2000">
              <a:latin typeface="Times New Roman Regular" panose="02020603050405020304" charset="0"/>
              <a:cs typeface="Times New Roman Regular"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96000" y="253570"/>
            <a:ext cx="2263198" cy="781787"/>
            <a:chOff x="6096000" y="253570"/>
            <a:chExt cx="2263198" cy="781787"/>
          </a:xfrm>
        </p:grpSpPr>
        <p:sp>
          <p:nvSpPr>
            <p:cNvPr id="4" name="AutoShape 4"/>
            <p:cNvSpPr/>
            <p:nvPr/>
          </p:nvSpPr>
          <p:spPr>
            <a:xfrm>
              <a:off x="6311589" y="403628"/>
              <a:ext cx="2047609" cy="597380"/>
            </a:xfrm>
            <a:prstGeom prst="rect">
              <a:avLst/>
            </a:prstGeom>
            <a:no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 name="AutoShape 5"/>
            <p:cNvSpPr/>
            <p:nvPr/>
          </p:nvSpPr>
          <p:spPr>
            <a:xfrm>
              <a:off x="6096000" y="253570"/>
              <a:ext cx="749463" cy="781787"/>
            </a:xfrm>
            <a:prstGeom prst="rect">
              <a:avLst/>
            </a:prstGeom>
            <a:no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 name="Freeform 6"/>
            <p:cNvSpPr/>
            <p:nvPr/>
          </p:nvSpPr>
          <p:spPr>
            <a:xfrm>
              <a:off x="6161508" y="318574"/>
              <a:ext cx="605518" cy="613388"/>
            </a:xfrm>
            <a:custGeom>
              <a:avLst/>
              <a:gdLst/>
              <a:ahLst/>
              <a:cxnLst/>
              <a:rect l="l" t="t" r="r" b="b"/>
              <a:pathLst>
                <a:path w="605518" h="613388">
                  <a:moveTo>
                    <a:pt x="464372" y="551265"/>
                  </a:moveTo>
                  <a:cubicBezTo>
                    <a:pt x="461548" y="556978"/>
                    <a:pt x="458725" y="563404"/>
                    <a:pt x="456608" y="569116"/>
                  </a:cubicBezTo>
                  <a:cubicBezTo>
                    <a:pt x="455197" y="571972"/>
                    <a:pt x="453786" y="572687"/>
                    <a:pt x="450963" y="571972"/>
                  </a:cubicBezTo>
                  <a:cubicBezTo>
                    <a:pt x="445317" y="571972"/>
                    <a:pt x="439671" y="571259"/>
                    <a:pt x="434025" y="571259"/>
                  </a:cubicBezTo>
                  <a:cubicBezTo>
                    <a:pt x="432614" y="570545"/>
                    <a:pt x="431202" y="571972"/>
                    <a:pt x="430497" y="573401"/>
                  </a:cubicBezTo>
                  <a:cubicBezTo>
                    <a:pt x="426968" y="577685"/>
                    <a:pt x="424144" y="582684"/>
                    <a:pt x="421322" y="586969"/>
                  </a:cubicBezTo>
                  <a:cubicBezTo>
                    <a:pt x="419910" y="589825"/>
                    <a:pt x="417793" y="589825"/>
                    <a:pt x="415676" y="589111"/>
                  </a:cubicBezTo>
                  <a:cubicBezTo>
                    <a:pt x="410030" y="588396"/>
                    <a:pt x="405091" y="586969"/>
                    <a:pt x="399444" y="586254"/>
                  </a:cubicBezTo>
                  <a:cubicBezTo>
                    <a:pt x="398033" y="585540"/>
                    <a:pt x="395916" y="586969"/>
                    <a:pt x="394504" y="587682"/>
                  </a:cubicBezTo>
                  <a:cubicBezTo>
                    <a:pt x="390270" y="591967"/>
                    <a:pt x="387447" y="596965"/>
                    <a:pt x="383212" y="600536"/>
                  </a:cubicBezTo>
                  <a:cubicBezTo>
                    <a:pt x="382506" y="601963"/>
                    <a:pt x="380389" y="602678"/>
                    <a:pt x="378978" y="601963"/>
                  </a:cubicBezTo>
                  <a:cubicBezTo>
                    <a:pt x="373332" y="600536"/>
                    <a:pt x="368391" y="598394"/>
                    <a:pt x="362746" y="596251"/>
                  </a:cubicBezTo>
                  <a:cubicBezTo>
                    <a:pt x="360629" y="595537"/>
                    <a:pt x="359217" y="595537"/>
                    <a:pt x="357100" y="597680"/>
                  </a:cubicBezTo>
                  <a:cubicBezTo>
                    <a:pt x="353572" y="601250"/>
                    <a:pt x="349338" y="604106"/>
                    <a:pt x="345808" y="608391"/>
                  </a:cubicBezTo>
                  <a:cubicBezTo>
                    <a:pt x="343691" y="610532"/>
                    <a:pt x="341574" y="610532"/>
                    <a:pt x="339457" y="609105"/>
                  </a:cubicBezTo>
                  <a:cubicBezTo>
                    <a:pt x="334517" y="606248"/>
                    <a:pt x="329576" y="604106"/>
                    <a:pt x="324636" y="601963"/>
                  </a:cubicBezTo>
                  <a:cubicBezTo>
                    <a:pt x="323225" y="601250"/>
                    <a:pt x="321108" y="601250"/>
                    <a:pt x="319697" y="601963"/>
                  </a:cubicBezTo>
                  <a:cubicBezTo>
                    <a:pt x="315462" y="604820"/>
                    <a:pt x="310523" y="608391"/>
                    <a:pt x="306287" y="611247"/>
                  </a:cubicBezTo>
                  <a:cubicBezTo>
                    <a:pt x="304170" y="612675"/>
                    <a:pt x="302759" y="613388"/>
                    <a:pt x="299936" y="611247"/>
                  </a:cubicBezTo>
                  <a:cubicBezTo>
                    <a:pt x="295702" y="607676"/>
                    <a:pt x="290761" y="604820"/>
                    <a:pt x="286527" y="601963"/>
                  </a:cubicBezTo>
                  <a:cubicBezTo>
                    <a:pt x="285116" y="601250"/>
                    <a:pt x="282998" y="601250"/>
                    <a:pt x="281587" y="601250"/>
                  </a:cubicBezTo>
                  <a:cubicBezTo>
                    <a:pt x="276647" y="604106"/>
                    <a:pt x="271706" y="606248"/>
                    <a:pt x="267472" y="609105"/>
                  </a:cubicBezTo>
                  <a:cubicBezTo>
                    <a:pt x="264649" y="610532"/>
                    <a:pt x="262532" y="610532"/>
                    <a:pt x="260415" y="608391"/>
                  </a:cubicBezTo>
                  <a:cubicBezTo>
                    <a:pt x="256181" y="604106"/>
                    <a:pt x="252653" y="600536"/>
                    <a:pt x="248417" y="596965"/>
                  </a:cubicBezTo>
                  <a:cubicBezTo>
                    <a:pt x="247006" y="596251"/>
                    <a:pt x="244889" y="596251"/>
                    <a:pt x="243478" y="596251"/>
                  </a:cubicBezTo>
                  <a:cubicBezTo>
                    <a:pt x="238538" y="597680"/>
                    <a:pt x="233597" y="599821"/>
                    <a:pt x="227951" y="601963"/>
                  </a:cubicBezTo>
                  <a:cubicBezTo>
                    <a:pt x="225129" y="602678"/>
                    <a:pt x="223717" y="602678"/>
                    <a:pt x="221600" y="599821"/>
                  </a:cubicBezTo>
                  <a:cubicBezTo>
                    <a:pt x="218777" y="595537"/>
                    <a:pt x="215248" y="591252"/>
                    <a:pt x="211014" y="587682"/>
                  </a:cubicBezTo>
                  <a:cubicBezTo>
                    <a:pt x="210308" y="586254"/>
                    <a:pt x="208191" y="585540"/>
                    <a:pt x="206779" y="586254"/>
                  </a:cubicBezTo>
                  <a:cubicBezTo>
                    <a:pt x="201134" y="586969"/>
                    <a:pt x="196193" y="588396"/>
                    <a:pt x="190547" y="589825"/>
                  </a:cubicBezTo>
                  <a:cubicBezTo>
                    <a:pt x="187725" y="589825"/>
                    <a:pt x="186313" y="589825"/>
                    <a:pt x="184902" y="586969"/>
                  </a:cubicBezTo>
                  <a:cubicBezTo>
                    <a:pt x="182079" y="582684"/>
                    <a:pt x="179255" y="577685"/>
                    <a:pt x="176433" y="573401"/>
                  </a:cubicBezTo>
                  <a:cubicBezTo>
                    <a:pt x="175021" y="571972"/>
                    <a:pt x="172904" y="570545"/>
                    <a:pt x="171493" y="571259"/>
                  </a:cubicBezTo>
                  <a:cubicBezTo>
                    <a:pt x="166553" y="571259"/>
                    <a:pt x="161613" y="571259"/>
                    <a:pt x="156672" y="571972"/>
                  </a:cubicBezTo>
                  <a:cubicBezTo>
                    <a:pt x="153144" y="572687"/>
                    <a:pt x="151027" y="571972"/>
                    <a:pt x="149615" y="568402"/>
                  </a:cubicBezTo>
                  <a:cubicBezTo>
                    <a:pt x="147498" y="563404"/>
                    <a:pt x="144675" y="559120"/>
                    <a:pt x="142558" y="554121"/>
                  </a:cubicBezTo>
                  <a:cubicBezTo>
                    <a:pt x="141853" y="551979"/>
                    <a:pt x="140440" y="551265"/>
                    <a:pt x="138323" y="551265"/>
                  </a:cubicBezTo>
                  <a:cubicBezTo>
                    <a:pt x="132678" y="551265"/>
                    <a:pt x="127032" y="550550"/>
                    <a:pt x="121385" y="550550"/>
                  </a:cubicBezTo>
                  <a:cubicBezTo>
                    <a:pt x="118563" y="550550"/>
                    <a:pt x="117857" y="549123"/>
                    <a:pt x="117151" y="546980"/>
                  </a:cubicBezTo>
                  <a:cubicBezTo>
                    <a:pt x="115740" y="541981"/>
                    <a:pt x="113623" y="536269"/>
                    <a:pt x="112211" y="531270"/>
                  </a:cubicBezTo>
                  <a:cubicBezTo>
                    <a:pt x="111506" y="528414"/>
                    <a:pt x="110094" y="527700"/>
                    <a:pt x="107272" y="526986"/>
                  </a:cubicBezTo>
                  <a:cubicBezTo>
                    <a:pt x="102332" y="526271"/>
                    <a:pt x="97391" y="524844"/>
                    <a:pt x="91745" y="524130"/>
                  </a:cubicBezTo>
                  <a:cubicBezTo>
                    <a:pt x="88922" y="524130"/>
                    <a:pt x="88217" y="522702"/>
                    <a:pt x="87511" y="519845"/>
                  </a:cubicBezTo>
                  <a:cubicBezTo>
                    <a:pt x="86804" y="514133"/>
                    <a:pt x="85394" y="509134"/>
                    <a:pt x="84687" y="503422"/>
                  </a:cubicBezTo>
                  <a:cubicBezTo>
                    <a:pt x="84687" y="501279"/>
                    <a:pt x="83276" y="500565"/>
                    <a:pt x="81159" y="499852"/>
                  </a:cubicBezTo>
                  <a:cubicBezTo>
                    <a:pt x="76219" y="498423"/>
                    <a:pt x="71279" y="496280"/>
                    <a:pt x="65634" y="494853"/>
                  </a:cubicBezTo>
                  <a:cubicBezTo>
                    <a:pt x="62810" y="494139"/>
                    <a:pt x="62104" y="491997"/>
                    <a:pt x="62104" y="489140"/>
                  </a:cubicBezTo>
                  <a:cubicBezTo>
                    <a:pt x="62104" y="484142"/>
                    <a:pt x="61398" y="478429"/>
                    <a:pt x="61398" y="473431"/>
                  </a:cubicBezTo>
                  <a:cubicBezTo>
                    <a:pt x="61398" y="470574"/>
                    <a:pt x="60693" y="469861"/>
                    <a:pt x="57870" y="468432"/>
                  </a:cubicBezTo>
                  <a:cubicBezTo>
                    <a:pt x="52930" y="466289"/>
                    <a:pt x="47989" y="464148"/>
                    <a:pt x="43049" y="461292"/>
                  </a:cubicBezTo>
                  <a:cubicBezTo>
                    <a:pt x="41638" y="460577"/>
                    <a:pt x="40932" y="458436"/>
                    <a:pt x="40932" y="457721"/>
                  </a:cubicBezTo>
                  <a:cubicBezTo>
                    <a:pt x="40932" y="451294"/>
                    <a:pt x="41638" y="445582"/>
                    <a:pt x="41638" y="439155"/>
                  </a:cubicBezTo>
                  <a:cubicBezTo>
                    <a:pt x="41638" y="438441"/>
                    <a:pt x="40932" y="436298"/>
                    <a:pt x="39521" y="435585"/>
                  </a:cubicBezTo>
                  <a:cubicBezTo>
                    <a:pt x="35287" y="432015"/>
                    <a:pt x="30347" y="428443"/>
                    <a:pt x="25406" y="425587"/>
                  </a:cubicBezTo>
                  <a:cubicBezTo>
                    <a:pt x="23289" y="424160"/>
                    <a:pt x="22583" y="423446"/>
                    <a:pt x="23289" y="421303"/>
                  </a:cubicBezTo>
                  <a:cubicBezTo>
                    <a:pt x="24700" y="414876"/>
                    <a:pt x="26112" y="409164"/>
                    <a:pt x="26817" y="403451"/>
                  </a:cubicBezTo>
                  <a:cubicBezTo>
                    <a:pt x="26817" y="402024"/>
                    <a:pt x="26817" y="400595"/>
                    <a:pt x="25406" y="399881"/>
                  </a:cubicBezTo>
                  <a:cubicBezTo>
                    <a:pt x="21172" y="395596"/>
                    <a:pt x="16938" y="392026"/>
                    <a:pt x="12703" y="388456"/>
                  </a:cubicBezTo>
                  <a:cubicBezTo>
                    <a:pt x="10585" y="386314"/>
                    <a:pt x="9881" y="385600"/>
                    <a:pt x="11292" y="382744"/>
                  </a:cubicBezTo>
                  <a:cubicBezTo>
                    <a:pt x="13409" y="377745"/>
                    <a:pt x="14821" y="372033"/>
                    <a:pt x="16938" y="367034"/>
                  </a:cubicBezTo>
                  <a:cubicBezTo>
                    <a:pt x="17643" y="364891"/>
                    <a:pt x="16938" y="363464"/>
                    <a:pt x="15526" y="361321"/>
                  </a:cubicBezTo>
                  <a:cubicBezTo>
                    <a:pt x="11998" y="357036"/>
                    <a:pt x="8468" y="352753"/>
                    <a:pt x="4234" y="349181"/>
                  </a:cubicBezTo>
                  <a:cubicBezTo>
                    <a:pt x="2823" y="347040"/>
                    <a:pt x="2117" y="345611"/>
                    <a:pt x="3528" y="344184"/>
                  </a:cubicBezTo>
                  <a:cubicBezTo>
                    <a:pt x="6351" y="338470"/>
                    <a:pt x="9174" y="333473"/>
                    <a:pt x="11292" y="328474"/>
                  </a:cubicBezTo>
                  <a:cubicBezTo>
                    <a:pt x="11998" y="327045"/>
                    <a:pt x="11998" y="324903"/>
                    <a:pt x="11292" y="323475"/>
                  </a:cubicBezTo>
                  <a:cubicBezTo>
                    <a:pt x="8468" y="318477"/>
                    <a:pt x="4940" y="314192"/>
                    <a:pt x="1411" y="309908"/>
                  </a:cubicBezTo>
                  <a:cubicBezTo>
                    <a:pt x="0" y="307765"/>
                    <a:pt x="0" y="305623"/>
                    <a:pt x="1411" y="303482"/>
                  </a:cubicBezTo>
                  <a:cubicBezTo>
                    <a:pt x="4940" y="299197"/>
                    <a:pt x="7764" y="294198"/>
                    <a:pt x="11292" y="289914"/>
                  </a:cubicBezTo>
                  <a:cubicBezTo>
                    <a:pt x="12703" y="287772"/>
                    <a:pt x="12703" y="286343"/>
                    <a:pt x="11292" y="284201"/>
                  </a:cubicBezTo>
                  <a:cubicBezTo>
                    <a:pt x="9174" y="279917"/>
                    <a:pt x="6351" y="274918"/>
                    <a:pt x="4234" y="269919"/>
                  </a:cubicBezTo>
                  <a:cubicBezTo>
                    <a:pt x="2117" y="267063"/>
                    <a:pt x="2823" y="265636"/>
                    <a:pt x="4940" y="263493"/>
                  </a:cubicBezTo>
                  <a:cubicBezTo>
                    <a:pt x="8468" y="259208"/>
                    <a:pt x="11998" y="255638"/>
                    <a:pt x="15526" y="251353"/>
                  </a:cubicBezTo>
                  <a:cubicBezTo>
                    <a:pt x="17643" y="249926"/>
                    <a:pt x="17643" y="248497"/>
                    <a:pt x="16938" y="246356"/>
                  </a:cubicBezTo>
                  <a:cubicBezTo>
                    <a:pt x="14821" y="240642"/>
                    <a:pt x="13409" y="235645"/>
                    <a:pt x="11292" y="229932"/>
                  </a:cubicBezTo>
                  <a:cubicBezTo>
                    <a:pt x="9881" y="227790"/>
                    <a:pt x="10585" y="226361"/>
                    <a:pt x="12703" y="224934"/>
                  </a:cubicBezTo>
                  <a:cubicBezTo>
                    <a:pt x="16938" y="221362"/>
                    <a:pt x="21172" y="217792"/>
                    <a:pt x="25406" y="213507"/>
                  </a:cubicBezTo>
                  <a:cubicBezTo>
                    <a:pt x="26112" y="212794"/>
                    <a:pt x="26817" y="210651"/>
                    <a:pt x="26817" y="209224"/>
                  </a:cubicBezTo>
                  <a:cubicBezTo>
                    <a:pt x="26112" y="203511"/>
                    <a:pt x="24700" y="197799"/>
                    <a:pt x="23289" y="192800"/>
                  </a:cubicBezTo>
                  <a:cubicBezTo>
                    <a:pt x="22583" y="189944"/>
                    <a:pt x="23289" y="188515"/>
                    <a:pt x="26112" y="187088"/>
                  </a:cubicBezTo>
                  <a:cubicBezTo>
                    <a:pt x="31053" y="184231"/>
                    <a:pt x="35287" y="180660"/>
                    <a:pt x="40227" y="177804"/>
                  </a:cubicBezTo>
                  <a:cubicBezTo>
                    <a:pt x="40932" y="177090"/>
                    <a:pt x="41638" y="174948"/>
                    <a:pt x="41638" y="173520"/>
                  </a:cubicBezTo>
                  <a:cubicBezTo>
                    <a:pt x="41638" y="167808"/>
                    <a:pt x="40932" y="162095"/>
                    <a:pt x="40227" y="156381"/>
                  </a:cubicBezTo>
                  <a:cubicBezTo>
                    <a:pt x="40227" y="153525"/>
                    <a:pt x="41638" y="152098"/>
                    <a:pt x="43755" y="151384"/>
                  </a:cubicBezTo>
                  <a:cubicBezTo>
                    <a:pt x="48696" y="149242"/>
                    <a:pt x="52930" y="146385"/>
                    <a:pt x="57870" y="144243"/>
                  </a:cubicBezTo>
                  <a:cubicBezTo>
                    <a:pt x="59987" y="143529"/>
                    <a:pt x="61398" y="142100"/>
                    <a:pt x="61398" y="139958"/>
                  </a:cubicBezTo>
                  <a:cubicBezTo>
                    <a:pt x="61398" y="134245"/>
                    <a:pt x="62104" y="128533"/>
                    <a:pt x="62104" y="122820"/>
                  </a:cubicBezTo>
                  <a:cubicBezTo>
                    <a:pt x="62104" y="120678"/>
                    <a:pt x="62810" y="119250"/>
                    <a:pt x="64927" y="118537"/>
                  </a:cubicBezTo>
                  <a:cubicBezTo>
                    <a:pt x="70573" y="117108"/>
                    <a:pt x="75513" y="114965"/>
                    <a:pt x="80453" y="113538"/>
                  </a:cubicBezTo>
                  <a:cubicBezTo>
                    <a:pt x="83276" y="112823"/>
                    <a:pt x="84687" y="112109"/>
                    <a:pt x="84687" y="108539"/>
                  </a:cubicBezTo>
                  <a:cubicBezTo>
                    <a:pt x="85394" y="103541"/>
                    <a:pt x="86804" y="98542"/>
                    <a:pt x="87511" y="92829"/>
                  </a:cubicBezTo>
                  <a:cubicBezTo>
                    <a:pt x="88217" y="90687"/>
                    <a:pt x="89628" y="89259"/>
                    <a:pt x="91745" y="88546"/>
                  </a:cubicBezTo>
                  <a:cubicBezTo>
                    <a:pt x="96685" y="87831"/>
                    <a:pt x="101625" y="87117"/>
                    <a:pt x="106566" y="86403"/>
                  </a:cubicBezTo>
                  <a:cubicBezTo>
                    <a:pt x="110094" y="85688"/>
                    <a:pt x="111506" y="84261"/>
                    <a:pt x="112917" y="81404"/>
                  </a:cubicBezTo>
                  <a:cubicBezTo>
                    <a:pt x="113623" y="75692"/>
                    <a:pt x="115740" y="70693"/>
                    <a:pt x="117857" y="65695"/>
                  </a:cubicBezTo>
                  <a:cubicBezTo>
                    <a:pt x="117857" y="64267"/>
                    <a:pt x="119974" y="62838"/>
                    <a:pt x="120680" y="62838"/>
                  </a:cubicBezTo>
                  <a:cubicBezTo>
                    <a:pt x="126326" y="62838"/>
                    <a:pt x="131972" y="62125"/>
                    <a:pt x="137617" y="62125"/>
                  </a:cubicBezTo>
                  <a:cubicBezTo>
                    <a:pt x="140440" y="62125"/>
                    <a:pt x="141853" y="60696"/>
                    <a:pt x="143264" y="58555"/>
                  </a:cubicBezTo>
                  <a:cubicBezTo>
                    <a:pt x="145381" y="53556"/>
                    <a:pt x="147498" y="48557"/>
                    <a:pt x="149615" y="43558"/>
                  </a:cubicBezTo>
                  <a:cubicBezTo>
                    <a:pt x="151027" y="41416"/>
                    <a:pt x="152438" y="40702"/>
                    <a:pt x="154555" y="40702"/>
                  </a:cubicBezTo>
                  <a:cubicBezTo>
                    <a:pt x="159495" y="41416"/>
                    <a:pt x="164436" y="41416"/>
                    <a:pt x="169376" y="42130"/>
                  </a:cubicBezTo>
                  <a:cubicBezTo>
                    <a:pt x="172904" y="42845"/>
                    <a:pt x="175021" y="42130"/>
                    <a:pt x="177138" y="39273"/>
                  </a:cubicBezTo>
                  <a:cubicBezTo>
                    <a:pt x="179255" y="34276"/>
                    <a:pt x="182785" y="29991"/>
                    <a:pt x="184902" y="25706"/>
                  </a:cubicBezTo>
                  <a:cubicBezTo>
                    <a:pt x="186313" y="23565"/>
                    <a:pt x="187725" y="22850"/>
                    <a:pt x="190547" y="23565"/>
                  </a:cubicBezTo>
                  <a:cubicBezTo>
                    <a:pt x="195487" y="24992"/>
                    <a:pt x="201134" y="25706"/>
                    <a:pt x="206074" y="27135"/>
                  </a:cubicBezTo>
                  <a:cubicBezTo>
                    <a:pt x="208897" y="27849"/>
                    <a:pt x="210308" y="27135"/>
                    <a:pt x="211719" y="24992"/>
                  </a:cubicBezTo>
                  <a:cubicBezTo>
                    <a:pt x="215248" y="20709"/>
                    <a:pt x="218777" y="16424"/>
                    <a:pt x="223011" y="12139"/>
                  </a:cubicBezTo>
                  <a:cubicBezTo>
                    <a:pt x="223717" y="11425"/>
                    <a:pt x="225834" y="10711"/>
                    <a:pt x="227246" y="11425"/>
                  </a:cubicBezTo>
                  <a:cubicBezTo>
                    <a:pt x="232185" y="12854"/>
                    <a:pt x="237832" y="14281"/>
                    <a:pt x="242772" y="16424"/>
                  </a:cubicBezTo>
                  <a:cubicBezTo>
                    <a:pt x="245595" y="17852"/>
                    <a:pt x="247006" y="17137"/>
                    <a:pt x="249123" y="15710"/>
                  </a:cubicBezTo>
                  <a:cubicBezTo>
                    <a:pt x="252653" y="11425"/>
                    <a:pt x="256887" y="8569"/>
                    <a:pt x="260415" y="4999"/>
                  </a:cubicBezTo>
                  <a:cubicBezTo>
                    <a:pt x="262532" y="2142"/>
                    <a:pt x="264649" y="2856"/>
                    <a:pt x="266766" y="3570"/>
                  </a:cubicBezTo>
                  <a:cubicBezTo>
                    <a:pt x="271706" y="6426"/>
                    <a:pt x="276647" y="8569"/>
                    <a:pt x="280881" y="11425"/>
                  </a:cubicBezTo>
                  <a:cubicBezTo>
                    <a:pt x="282998" y="12854"/>
                    <a:pt x="284410" y="12854"/>
                    <a:pt x="286527" y="10711"/>
                  </a:cubicBezTo>
                  <a:cubicBezTo>
                    <a:pt x="291468" y="7855"/>
                    <a:pt x="296408" y="4285"/>
                    <a:pt x="300642" y="1429"/>
                  </a:cubicBezTo>
                  <a:cubicBezTo>
                    <a:pt x="302759" y="0"/>
                    <a:pt x="303465" y="0"/>
                    <a:pt x="305582" y="1429"/>
                  </a:cubicBezTo>
                  <a:cubicBezTo>
                    <a:pt x="309816" y="4285"/>
                    <a:pt x="314051" y="7141"/>
                    <a:pt x="318285" y="10711"/>
                  </a:cubicBezTo>
                  <a:cubicBezTo>
                    <a:pt x="321108" y="12854"/>
                    <a:pt x="323225" y="12139"/>
                    <a:pt x="326048" y="10711"/>
                  </a:cubicBezTo>
                  <a:cubicBezTo>
                    <a:pt x="330283" y="8569"/>
                    <a:pt x="335223" y="6426"/>
                    <a:pt x="339457" y="3570"/>
                  </a:cubicBezTo>
                  <a:cubicBezTo>
                    <a:pt x="341574" y="2142"/>
                    <a:pt x="342985" y="2856"/>
                    <a:pt x="345103" y="4285"/>
                  </a:cubicBezTo>
                  <a:cubicBezTo>
                    <a:pt x="349338" y="8569"/>
                    <a:pt x="353572" y="12139"/>
                    <a:pt x="357806" y="15710"/>
                  </a:cubicBezTo>
                  <a:cubicBezTo>
                    <a:pt x="359217" y="17137"/>
                    <a:pt x="361335" y="17137"/>
                    <a:pt x="362040" y="17137"/>
                  </a:cubicBezTo>
                  <a:cubicBezTo>
                    <a:pt x="367687" y="14996"/>
                    <a:pt x="373332" y="12854"/>
                    <a:pt x="378978" y="10711"/>
                  </a:cubicBezTo>
                  <a:cubicBezTo>
                    <a:pt x="381095" y="9997"/>
                    <a:pt x="382506" y="10711"/>
                    <a:pt x="383918" y="12139"/>
                  </a:cubicBezTo>
                  <a:cubicBezTo>
                    <a:pt x="387447" y="17137"/>
                    <a:pt x="390976" y="21422"/>
                    <a:pt x="394504" y="25706"/>
                  </a:cubicBezTo>
                  <a:cubicBezTo>
                    <a:pt x="395916" y="26421"/>
                    <a:pt x="398033" y="27135"/>
                    <a:pt x="399444" y="27135"/>
                  </a:cubicBezTo>
                  <a:cubicBezTo>
                    <a:pt x="405091" y="26421"/>
                    <a:pt x="410030" y="24992"/>
                    <a:pt x="414970" y="23565"/>
                  </a:cubicBezTo>
                  <a:cubicBezTo>
                    <a:pt x="417793" y="22850"/>
                    <a:pt x="419910" y="23565"/>
                    <a:pt x="421322" y="26421"/>
                  </a:cubicBezTo>
                  <a:cubicBezTo>
                    <a:pt x="424144" y="30705"/>
                    <a:pt x="426968" y="34990"/>
                    <a:pt x="429791" y="39273"/>
                  </a:cubicBezTo>
                  <a:cubicBezTo>
                    <a:pt x="431202" y="42130"/>
                    <a:pt x="433319" y="42845"/>
                    <a:pt x="436142" y="42130"/>
                  </a:cubicBezTo>
                  <a:cubicBezTo>
                    <a:pt x="441082" y="42130"/>
                    <a:pt x="445317" y="41416"/>
                    <a:pt x="450257" y="40702"/>
                  </a:cubicBezTo>
                  <a:cubicBezTo>
                    <a:pt x="453786" y="40702"/>
                    <a:pt x="455197" y="41416"/>
                    <a:pt x="456608" y="44272"/>
                  </a:cubicBezTo>
                  <a:cubicBezTo>
                    <a:pt x="458725" y="49271"/>
                    <a:pt x="460842" y="54270"/>
                    <a:pt x="462961" y="58555"/>
                  </a:cubicBezTo>
                  <a:cubicBezTo>
                    <a:pt x="464372" y="61411"/>
                    <a:pt x="465783" y="62125"/>
                    <a:pt x="468606" y="62125"/>
                  </a:cubicBezTo>
                  <a:cubicBezTo>
                    <a:pt x="473546" y="62125"/>
                    <a:pt x="479193" y="62838"/>
                    <a:pt x="484132" y="62838"/>
                  </a:cubicBezTo>
                  <a:cubicBezTo>
                    <a:pt x="487661" y="62838"/>
                    <a:pt x="488367" y="64267"/>
                    <a:pt x="489072" y="66408"/>
                  </a:cubicBezTo>
                  <a:cubicBezTo>
                    <a:pt x="490484" y="72122"/>
                    <a:pt x="492601" y="77119"/>
                    <a:pt x="494012" y="82118"/>
                  </a:cubicBezTo>
                  <a:cubicBezTo>
                    <a:pt x="494718" y="84261"/>
                    <a:pt x="495423" y="85688"/>
                    <a:pt x="498246" y="85688"/>
                  </a:cubicBezTo>
                  <a:cubicBezTo>
                    <a:pt x="503187" y="86403"/>
                    <a:pt x="508127" y="87831"/>
                    <a:pt x="513067" y="88546"/>
                  </a:cubicBezTo>
                  <a:cubicBezTo>
                    <a:pt x="515891" y="89259"/>
                    <a:pt x="518008" y="89973"/>
                    <a:pt x="518712" y="93543"/>
                  </a:cubicBezTo>
                  <a:cubicBezTo>
                    <a:pt x="518712" y="99256"/>
                    <a:pt x="520125" y="104254"/>
                    <a:pt x="521536" y="109967"/>
                  </a:cubicBezTo>
                  <a:cubicBezTo>
                    <a:pt x="521536" y="111396"/>
                    <a:pt x="522948" y="112823"/>
                    <a:pt x="524359" y="112823"/>
                  </a:cubicBezTo>
                  <a:cubicBezTo>
                    <a:pt x="530005" y="114965"/>
                    <a:pt x="534944" y="117108"/>
                    <a:pt x="540591" y="118537"/>
                  </a:cubicBezTo>
                  <a:cubicBezTo>
                    <a:pt x="543414" y="119250"/>
                    <a:pt x="544119" y="120678"/>
                    <a:pt x="544119" y="123534"/>
                  </a:cubicBezTo>
                  <a:cubicBezTo>
                    <a:pt x="544119" y="129248"/>
                    <a:pt x="544825" y="134245"/>
                    <a:pt x="544825" y="139958"/>
                  </a:cubicBezTo>
                  <a:cubicBezTo>
                    <a:pt x="544825" y="142100"/>
                    <a:pt x="545531" y="143529"/>
                    <a:pt x="547648" y="144243"/>
                  </a:cubicBezTo>
                  <a:cubicBezTo>
                    <a:pt x="553293" y="147099"/>
                    <a:pt x="558234" y="149242"/>
                    <a:pt x="563174" y="152098"/>
                  </a:cubicBezTo>
                  <a:cubicBezTo>
                    <a:pt x="564586" y="152811"/>
                    <a:pt x="565291" y="154954"/>
                    <a:pt x="565291" y="155668"/>
                  </a:cubicBezTo>
                  <a:cubicBezTo>
                    <a:pt x="565291" y="162095"/>
                    <a:pt x="564586" y="167808"/>
                    <a:pt x="564586" y="174234"/>
                  </a:cubicBezTo>
                  <a:cubicBezTo>
                    <a:pt x="564586" y="174948"/>
                    <a:pt x="565291" y="177090"/>
                    <a:pt x="565997" y="177804"/>
                  </a:cubicBezTo>
                  <a:cubicBezTo>
                    <a:pt x="570937" y="181375"/>
                    <a:pt x="575878" y="184231"/>
                    <a:pt x="580818" y="187088"/>
                  </a:cubicBezTo>
                  <a:cubicBezTo>
                    <a:pt x="582935" y="188515"/>
                    <a:pt x="583640" y="189944"/>
                    <a:pt x="582935" y="192086"/>
                  </a:cubicBezTo>
                  <a:cubicBezTo>
                    <a:pt x="581523" y="197799"/>
                    <a:pt x="580112" y="203511"/>
                    <a:pt x="579406" y="209224"/>
                  </a:cubicBezTo>
                  <a:cubicBezTo>
                    <a:pt x="578700" y="210651"/>
                    <a:pt x="580112" y="212794"/>
                    <a:pt x="580818" y="213507"/>
                  </a:cubicBezTo>
                  <a:cubicBezTo>
                    <a:pt x="585052" y="217792"/>
                    <a:pt x="589286" y="221362"/>
                    <a:pt x="593521" y="224934"/>
                  </a:cubicBezTo>
                  <a:cubicBezTo>
                    <a:pt x="595638" y="226361"/>
                    <a:pt x="595638" y="227790"/>
                    <a:pt x="594932" y="229932"/>
                  </a:cubicBezTo>
                  <a:cubicBezTo>
                    <a:pt x="592814" y="235645"/>
                    <a:pt x="591403" y="240642"/>
                    <a:pt x="589286" y="246356"/>
                  </a:cubicBezTo>
                  <a:cubicBezTo>
                    <a:pt x="589286" y="247783"/>
                    <a:pt x="589286" y="249926"/>
                    <a:pt x="590697" y="251353"/>
                  </a:cubicBezTo>
                  <a:cubicBezTo>
                    <a:pt x="594227" y="255638"/>
                    <a:pt x="598461" y="259923"/>
                    <a:pt x="601989" y="264207"/>
                  </a:cubicBezTo>
                  <a:cubicBezTo>
                    <a:pt x="602695" y="265636"/>
                    <a:pt x="602695" y="267777"/>
                    <a:pt x="602695" y="269206"/>
                  </a:cubicBezTo>
                  <a:cubicBezTo>
                    <a:pt x="599872" y="274204"/>
                    <a:pt x="597755" y="279203"/>
                    <a:pt x="594932" y="284201"/>
                  </a:cubicBezTo>
                  <a:cubicBezTo>
                    <a:pt x="593521" y="286343"/>
                    <a:pt x="593521" y="288486"/>
                    <a:pt x="594932" y="289914"/>
                  </a:cubicBezTo>
                  <a:cubicBezTo>
                    <a:pt x="598461" y="294912"/>
                    <a:pt x="601989" y="299197"/>
                    <a:pt x="604812" y="304195"/>
                  </a:cubicBezTo>
                  <a:cubicBezTo>
                    <a:pt x="605518" y="305623"/>
                    <a:pt x="605518" y="307765"/>
                    <a:pt x="604812" y="309194"/>
                  </a:cubicBezTo>
                  <a:cubicBezTo>
                    <a:pt x="601989" y="314192"/>
                    <a:pt x="598461" y="318477"/>
                    <a:pt x="594932" y="323475"/>
                  </a:cubicBezTo>
                  <a:cubicBezTo>
                    <a:pt x="594227" y="324903"/>
                    <a:pt x="594227" y="327045"/>
                    <a:pt x="594932" y="328474"/>
                  </a:cubicBezTo>
                  <a:cubicBezTo>
                    <a:pt x="597049" y="333473"/>
                    <a:pt x="599872" y="338470"/>
                    <a:pt x="602695" y="343469"/>
                  </a:cubicBezTo>
                  <a:cubicBezTo>
                    <a:pt x="603401" y="345611"/>
                    <a:pt x="603401" y="347040"/>
                    <a:pt x="601284" y="349181"/>
                  </a:cubicBezTo>
                  <a:cubicBezTo>
                    <a:pt x="597755" y="352753"/>
                    <a:pt x="594227" y="357036"/>
                    <a:pt x="590697" y="361321"/>
                  </a:cubicBezTo>
                  <a:cubicBezTo>
                    <a:pt x="588580" y="363464"/>
                    <a:pt x="588580" y="364891"/>
                    <a:pt x="589286" y="367034"/>
                  </a:cubicBezTo>
                  <a:cubicBezTo>
                    <a:pt x="591403" y="372033"/>
                    <a:pt x="592814" y="377745"/>
                    <a:pt x="594932" y="382744"/>
                  </a:cubicBezTo>
                  <a:cubicBezTo>
                    <a:pt x="596344" y="385600"/>
                    <a:pt x="595638" y="387027"/>
                    <a:pt x="593521" y="388456"/>
                  </a:cubicBezTo>
                  <a:cubicBezTo>
                    <a:pt x="589286" y="392026"/>
                    <a:pt x="585052" y="395596"/>
                    <a:pt x="581523" y="398452"/>
                  </a:cubicBezTo>
                  <a:cubicBezTo>
                    <a:pt x="578700" y="400595"/>
                    <a:pt x="578700" y="402024"/>
                    <a:pt x="579406" y="404880"/>
                  </a:cubicBezTo>
                  <a:cubicBezTo>
                    <a:pt x="580112" y="409879"/>
                    <a:pt x="581523" y="414876"/>
                    <a:pt x="582935" y="420590"/>
                  </a:cubicBezTo>
                  <a:cubicBezTo>
                    <a:pt x="583640" y="423446"/>
                    <a:pt x="582229" y="424873"/>
                    <a:pt x="580112" y="426302"/>
                  </a:cubicBezTo>
                  <a:cubicBezTo>
                    <a:pt x="575878" y="429158"/>
                    <a:pt x="571642" y="432015"/>
                    <a:pt x="566703" y="434871"/>
                  </a:cubicBezTo>
                  <a:cubicBezTo>
                    <a:pt x="564586" y="436298"/>
                    <a:pt x="563880" y="437013"/>
                    <a:pt x="564586" y="439870"/>
                  </a:cubicBezTo>
                  <a:cubicBezTo>
                    <a:pt x="564586" y="445582"/>
                    <a:pt x="564586" y="451294"/>
                    <a:pt x="565291" y="456293"/>
                  </a:cubicBezTo>
                  <a:cubicBezTo>
                    <a:pt x="565997" y="459149"/>
                    <a:pt x="564586" y="460577"/>
                    <a:pt x="562468" y="462006"/>
                  </a:cubicBezTo>
                  <a:cubicBezTo>
                    <a:pt x="557529" y="464148"/>
                    <a:pt x="553293" y="466289"/>
                    <a:pt x="548354" y="468432"/>
                  </a:cubicBezTo>
                  <a:cubicBezTo>
                    <a:pt x="545531" y="469146"/>
                    <a:pt x="544825" y="470574"/>
                    <a:pt x="544825" y="473431"/>
                  </a:cubicBezTo>
                  <a:cubicBezTo>
                    <a:pt x="544825" y="478429"/>
                    <a:pt x="544119" y="484142"/>
                    <a:pt x="544119" y="489140"/>
                  </a:cubicBezTo>
                  <a:cubicBezTo>
                    <a:pt x="544119" y="492710"/>
                    <a:pt x="542708" y="494139"/>
                    <a:pt x="539885" y="494853"/>
                  </a:cubicBezTo>
                  <a:cubicBezTo>
                    <a:pt x="534944" y="496280"/>
                    <a:pt x="529299" y="497709"/>
                    <a:pt x="524359" y="499852"/>
                  </a:cubicBezTo>
                  <a:cubicBezTo>
                    <a:pt x="522948" y="500565"/>
                    <a:pt x="521536" y="501994"/>
                    <a:pt x="521536" y="503422"/>
                  </a:cubicBezTo>
                  <a:cubicBezTo>
                    <a:pt x="520125" y="509134"/>
                    <a:pt x="519419" y="514847"/>
                    <a:pt x="518008" y="520559"/>
                  </a:cubicBezTo>
                  <a:cubicBezTo>
                    <a:pt x="518008" y="522702"/>
                    <a:pt x="517301" y="524130"/>
                    <a:pt x="514478" y="524130"/>
                  </a:cubicBezTo>
                  <a:cubicBezTo>
                    <a:pt x="508833" y="524844"/>
                    <a:pt x="503893" y="526271"/>
                    <a:pt x="498246" y="527700"/>
                  </a:cubicBezTo>
                  <a:cubicBezTo>
                    <a:pt x="496835" y="527700"/>
                    <a:pt x="494718" y="529128"/>
                    <a:pt x="494012" y="531270"/>
                  </a:cubicBezTo>
                  <a:cubicBezTo>
                    <a:pt x="491895" y="536269"/>
                    <a:pt x="490484" y="541981"/>
                    <a:pt x="489072" y="546980"/>
                  </a:cubicBezTo>
                  <a:cubicBezTo>
                    <a:pt x="488367" y="549123"/>
                    <a:pt x="486955" y="550550"/>
                    <a:pt x="484838" y="550550"/>
                  </a:cubicBezTo>
                  <a:cubicBezTo>
                    <a:pt x="477780" y="550550"/>
                    <a:pt x="471429" y="551265"/>
                    <a:pt x="464372" y="551265"/>
                  </a:cubicBezTo>
                  <a:close/>
                  <a:moveTo>
                    <a:pt x="575172" y="192800"/>
                  </a:moveTo>
                  <a:cubicBezTo>
                    <a:pt x="569525" y="189230"/>
                    <a:pt x="563880" y="185659"/>
                    <a:pt x="558940" y="182089"/>
                  </a:cubicBezTo>
                  <a:cubicBezTo>
                    <a:pt x="556823" y="180660"/>
                    <a:pt x="556116" y="179233"/>
                    <a:pt x="556116" y="177090"/>
                  </a:cubicBezTo>
                  <a:cubicBezTo>
                    <a:pt x="556823" y="172091"/>
                    <a:pt x="556823" y="167093"/>
                    <a:pt x="557529" y="162095"/>
                  </a:cubicBezTo>
                  <a:cubicBezTo>
                    <a:pt x="558234" y="159239"/>
                    <a:pt x="557529" y="157096"/>
                    <a:pt x="553999" y="155668"/>
                  </a:cubicBezTo>
                  <a:cubicBezTo>
                    <a:pt x="549765" y="154240"/>
                    <a:pt x="544825" y="151384"/>
                    <a:pt x="540591" y="149242"/>
                  </a:cubicBezTo>
                  <a:cubicBezTo>
                    <a:pt x="539180" y="148528"/>
                    <a:pt x="537768" y="146385"/>
                    <a:pt x="537768" y="145672"/>
                  </a:cubicBezTo>
                  <a:cubicBezTo>
                    <a:pt x="537061" y="139958"/>
                    <a:pt x="536357" y="134245"/>
                    <a:pt x="536357" y="128533"/>
                  </a:cubicBezTo>
                  <a:cubicBezTo>
                    <a:pt x="536357" y="125677"/>
                    <a:pt x="535650" y="124963"/>
                    <a:pt x="533533" y="124249"/>
                  </a:cubicBezTo>
                  <a:cubicBezTo>
                    <a:pt x="527887" y="122820"/>
                    <a:pt x="522948" y="121393"/>
                    <a:pt x="518008" y="119250"/>
                  </a:cubicBezTo>
                  <a:cubicBezTo>
                    <a:pt x="516595" y="118537"/>
                    <a:pt x="515184" y="117108"/>
                    <a:pt x="514478" y="115680"/>
                  </a:cubicBezTo>
                  <a:cubicBezTo>
                    <a:pt x="513773" y="109967"/>
                    <a:pt x="512361" y="104969"/>
                    <a:pt x="511655" y="99256"/>
                  </a:cubicBezTo>
                  <a:cubicBezTo>
                    <a:pt x="511655" y="96399"/>
                    <a:pt x="510244" y="95686"/>
                    <a:pt x="507421" y="95686"/>
                  </a:cubicBezTo>
                  <a:cubicBezTo>
                    <a:pt x="502481" y="94258"/>
                    <a:pt x="497542" y="93543"/>
                    <a:pt x="492601" y="92829"/>
                  </a:cubicBezTo>
                  <a:cubicBezTo>
                    <a:pt x="490484" y="92116"/>
                    <a:pt x="488367" y="91402"/>
                    <a:pt x="487661" y="88546"/>
                  </a:cubicBezTo>
                  <a:cubicBezTo>
                    <a:pt x="486249" y="83547"/>
                    <a:pt x="484838" y="78548"/>
                    <a:pt x="483427" y="74263"/>
                  </a:cubicBezTo>
                  <a:cubicBezTo>
                    <a:pt x="482721" y="71407"/>
                    <a:pt x="481310" y="69980"/>
                    <a:pt x="479193" y="69980"/>
                  </a:cubicBezTo>
                  <a:cubicBezTo>
                    <a:pt x="473546" y="69980"/>
                    <a:pt x="468606" y="69980"/>
                    <a:pt x="463666" y="69980"/>
                  </a:cubicBezTo>
                  <a:cubicBezTo>
                    <a:pt x="460842" y="69265"/>
                    <a:pt x="459431" y="68551"/>
                    <a:pt x="458020" y="65695"/>
                  </a:cubicBezTo>
                  <a:cubicBezTo>
                    <a:pt x="455903" y="61411"/>
                    <a:pt x="453786" y="56412"/>
                    <a:pt x="451668" y="52127"/>
                  </a:cubicBezTo>
                  <a:cubicBezTo>
                    <a:pt x="450963" y="49985"/>
                    <a:pt x="449551" y="48557"/>
                    <a:pt x="447434" y="49271"/>
                  </a:cubicBezTo>
                  <a:cubicBezTo>
                    <a:pt x="441789" y="49271"/>
                    <a:pt x="436142" y="49271"/>
                    <a:pt x="431202" y="49985"/>
                  </a:cubicBezTo>
                  <a:cubicBezTo>
                    <a:pt x="428380" y="50700"/>
                    <a:pt x="426968" y="49985"/>
                    <a:pt x="426262" y="47843"/>
                  </a:cubicBezTo>
                  <a:cubicBezTo>
                    <a:pt x="423440" y="43558"/>
                    <a:pt x="419910" y="39273"/>
                    <a:pt x="417793" y="34276"/>
                  </a:cubicBezTo>
                  <a:cubicBezTo>
                    <a:pt x="416382" y="32134"/>
                    <a:pt x="414265" y="31420"/>
                    <a:pt x="412148" y="32134"/>
                  </a:cubicBezTo>
                  <a:cubicBezTo>
                    <a:pt x="407208" y="33561"/>
                    <a:pt x="402267" y="34990"/>
                    <a:pt x="396621" y="35704"/>
                  </a:cubicBezTo>
                  <a:cubicBezTo>
                    <a:pt x="395210" y="35704"/>
                    <a:pt x="393093" y="34990"/>
                    <a:pt x="391681" y="34276"/>
                  </a:cubicBezTo>
                  <a:cubicBezTo>
                    <a:pt x="388153" y="29991"/>
                    <a:pt x="384623" y="25706"/>
                    <a:pt x="381801" y="22136"/>
                  </a:cubicBezTo>
                  <a:cubicBezTo>
                    <a:pt x="379684" y="19994"/>
                    <a:pt x="378272" y="19280"/>
                    <a:pt x="375449" y="19994"/>
                  </a:cubicBezTo>
                  <a:cubicBezTo>
                    <a:pt x="371215" y="22136"/>
                    <a:pt x="365570" y="24279"/>
                    <a:pt x="360629" y="25706"/>
                  </a:cubicBezTo>
                  <a:cubicBezTo>
                    <a:pt x="359217" y="25706"/>
                    <a:pt x="357100" y="25706"/>
                    <a:pt x="355689" y="24279"/>
                  </a:cubicBezTo>
                  <a:cubicBezTo>
                    <a:pt x="350749" y="19994"/>
                    <a:pt x="346514" y="15710"/>
                    <a:pt x="341574" y="11425"/>
                  </a:cubicBezTo>
                  <a:cubicBezTo>
                    <a:pt x="335929" y="14281"/>
                    <a:pt x="330283" y="17137"/>
                    <a:pt x="325342" y="19994"/>
                  </a:cubicBezTo>
                  <a:cubicBezTo>
                    <a:pt x="322519" y="21422"/>
                    <a:pt x="320402" y="21422"/>
                    <a:pt x="318285" y="19994"/>
                  </a:cubicBezTo>
                  <a:cubicBezTo>
                    <a:pt x="313345" y="15710"/>
                    <a:pt x="308404" y="12139"/>
                    <a:pt x="302759" y="8569"/>
                  </a:cubicBezTo>
                  <a:cubicBezTo>
                    <a:pt x="297819" y="12854"/>
                    <a:pt x="292879" y="15710"/>
                    <a:pt x="287233" y="19994"/>
                  </a:cubicBezTo>
                  <a:cubicBezTo>
                    <a:pt x="285821" y="21422"/>
                    <a:pt x="283704" y="21422"/>
                    <a:pt x="281587" y="19994"/>
                  </a:cubicBezTo>
                  <a:cubicBezTo>
                    <a:pt x="277353" y="17852"/>
                    <a:pt x="272412" y="15710"/>
                    <a:pt x="268178" y="12854"/>
                  </a:cubicBezTo>
                  <a:cubicBezTo>
                    <a:pt x="266061" y="11425"/>
                    <a:pt x="263944" y="11425"/>
                    <a:pt x="261827" y="13567"/>
                  </a:cubicBezTo>
                  <a:cubicBezTo>
                    <a:pt x="258298" y="17852"/>
                    <a:pt x="254064" y="21422"/>
                    <a:pt x="249829" y="24992"/>
                  </a:cubicBezTo>
                  <a:cubicBezTo>
                    <a:pt x="249123" y="25706"/>
                    <a:pt x="247006" y="25706"/>
                    <a:pt x="245595" y="25706"/>
                  </a:cubicBezTo>
                  <a:cubicBezTo>
                    <a:pt x="239949" y="24279"/>
                    <a:pt x="235008" y="22136"/>
                    <a:pt x="230068" y="19994"/>
                  </a:cubicBezTo>
                  <a:cubicBezTo>
                    <a:pt x="227951" y="19280"/>
                    <a:pt x="225834" y="19994"/>
                    <a:pt x="224423" y="21422"/>
                  </a:cubicBezTo>
                  <a:cubicBezTo>
                    <a:pt x="221600" y="25706"/>
                    <a:pt x="218072" y="29277"/>
                    <a:pt x="214542" y="33561"/>
                  </a:cubicBezTo>
                  <a:cubicBezTo>
                    <a:pt x="213131" y="35704"/>
                    <a:pt x="211719" y="36417"/>
                    <a:pt x="208897" y="35704"/>
                  </a:cubicBezTo>
                  <a:cubicBezTo>
                    <a:pt x="203957" y="34276"/>
                    <a:pt x="199017" y="33561"/>
                    <a:pt x="193370" y="32134"/>
                  </a:cubicBezTo>
                  <a:cubicBezTo>
                    <a:pt x="191253" y="31420"/>
                    <a:pt x="189842" y="32134"/>
                    <a:pt x="188430" y="34276"/>
                  </a:cubicBezTo>
                  <a:cubicBezTo>
                    <a:pt x="185608" y="39273"/>
                    <a:pt x="182785" y="43558"/>
                    <a:pt x="179962" y="47843"/>
                  </a:cubicBezTo>
                  <a:cubicBezTo>
                    <a:pt x="179255" y="49271"/>
                    <a:pt x="177138" y="49985"/>
                    <a:pt x="175021" y="49985"/>
                  </a:cubicBezTo>
                  <a:cubicBezTo>
                    <a:pt x="170081" y="49985"/>
                    <a:pt x="165141" y="49985"/>
                    <a:pt x="159495" y="49271"/>
                  </a:cubicBezTo>
                  <a:cubicBezTo>
                    <a:pt x="156672" y="48557"/>
                    <a:pt x="155261" y="49271"/>
                    <a:pt x="154555" y="52127"/>
                  </a:cubicBezTo>
                  <a:cubicBezTo>
                    <a:pt x="152438" y="56412"/>
                    <a:pt x="150321" y="60696"/>
                    <a:pt x="148204" y="64981"/>
                  </a:cubicBezTo>
                  <a:cubicBezTo>
                    <a:pt x="146792" y="68551"/>
                    <a:pt x="145381" y="69980"/>
                    <a:pt x="141853" y="69980"/>
                  </a:cubicBezTo>
                  <a:cubicBezTo>
                    <a:pt x="136912" y="69980"/>
                    <a:pt x="131972" y="69980"/>
                    <a:pt x="126326" y="70693"/>
                  </a:cubicBezTo>
                  <a:cubicBezTo>
                    <a:pt x="125621" y="70693"/>
                    <a:pt x="123504" y="72122"/>
                    <a:pt x="123504" y="73550"/>
                  </a:cubicBezTo>
                  <a:cubicBezTo>
                    <a:pt x="121385" y="78548"/>
                    <a:pt x="119268" y="83547"/>
                    <a:pt x="118563" y="88546"/>
                  </a:cubicBezTo>
                  <a:cubicBezTo>
                    <a:pt x="117857" y="91402"/>
                    <a:pt x="115740" y="92116"/>
                    <a:pt x="113623" y="92829"/>
                  </a:cubicBezTo>
                  <a:cubicBezTo>
                    <a:pt x="108683" y="93543"/>
                    <a:pt x="103742" y="94258"/>
                    <a:pt x="98097" y="95686"/>
                  </a:cubicBezTo>
                  <a:cubicBezTo>
                    <a:pt x="95979" y="95686"/>
                    <a:pt x="94568" y="96399"/>
                    <a:pt x="94568" y="99256"/>
                  </a:cubicBezTo>
                  <a:cubicBezTo>
                    <a:pt x="93862" y="104969"/>
                    <a:pt x="92451" y="109967"/>
                    <a:pt x="91040" y="115680"/>
                  </a:cubicBezTo>
                  <a:cubicBezTo>
                    <a:pt x="91040" y="117108"/>
                    <a:pt x="89628" y="118537"/>
                    <a:pt x="88217" y="119250"/>
                  </a:cubicBezTo>
                  <a:cubicBezTo>
                    <a:pt x="83276" y="121393"/>
                    <a:pt x="77630" y="122820"/>
                    <a:pt x="72691" y="124249"/>
                  </a:cubicBezTo>
                  <a:cubicBezTo>
                    <a:pt x="69868" y="124963"/>
                    <a:pt x="69162" y="126390"/>
                    <a:pt x="69162" y="128533"/>
                  </a:cubicBezTo>
                  <a:cubicBezTo>
                    <a:pt x="69162" y="134245"/>
                    <a:pt x="69162" y="139958"/>
                    <a:pt x="68456" y="144957"/>
                  </a:cubicBezTo>
                  <a:cubicBezTo>
                    <a:pt x="68456" y="146385"/>
                    <a:pt x="67045" y="148528"/>
                    <a:pt x="66338" y="149242"/>
                  </a:cubicBezTo>
                  <a:cubicBezTo>
                    <a:pt x="61398" y="151384"/>
                    <a:pt x="56459" y="153525"/>
                    <a:pt x="51519" y="155668"/>
                  </a:cubicBezTo>
                  <a:cubicBezTo>
                    <a:pt x="48696" y="157096"/>
                    <a:pt x="47989" y="158524"/>
                    <a:pt x="48696" y="162095"/>
                  </a:cubicBezTo>
                  <a:cubicBezTo>
                    <a:pt x="49402" y="167093"/>
                    <a:pt x="49402" y="172091"/>
                    <a:pt x="50107" y="177090"/>
                  </a:cubicBezTo>
                  <a:cubicBezTo>
                    <a:pt x="50107" y="178519"/>
                    <a:pt x="48696" y="180660"/>
                    <a:pt x="47285" y="182089"/>
                  </a:cubicBezTo>
                  <a:cubicBezTo>
                    <a:pt x="42344" y="185659"/>
                    <a:pt x="36698" y="189230"/>
                    <a:pt x="31053" y="192800"/>
                  </a:cubicBezTo>
                  <a:cubicBezTo>
                    <a:pt x="32464" y="199226"/>
                    <a:pt x="33875" y="205654"/>
                    <a:pt x="35287" y="212080"/>
                  </a:cubicBezTo>
                  <a:cubicBezTo>
                    <a:pt x="35992" y="214222"/>
                    <a:pt x="35287" y="215650"/>
                    <a:pt x="33170" y="217079"/>
                  </a:cubicBezTo>
                  <a:cubicBezTo>
                    <a:pt x="29641" y="219935"/>
                    <a:pt x="26112" y="223505"/>
                    <a:pt x="21878" y="227075"/>
                  </a:cubicBezTo>
                  <a:cubicBezTo>
                    <a:pt x="19760" y="228503"/>
                    <a:pt x="19055" y="230646"/>
                    <a:pt x="20466" y="233502"/>
                  </a:cubicBezTo>
                  <a:cubicBezTo>
                    <a:pt x="21878" y="237786"/>
                    <a:pt x="23289" y="242785"/>
                    <a:pt x="25406" y="247783"/>
                  </a:cubicBezTo>
                  <a:cubicBezTo>
                    <a:pt x="26112" y="249926"/>
                    <a:pt x="26112" y="251353"/>
                    <a:pt x="23995" y="253496"/>
                  </a:cubicBezTo>
                  <a:cubicBezTo>
                    <a:pt x="20466" y="257066"/>
                    <a:pt x="17643" y="261351"/>
                    <a:pt x="13409" y="264921"/>
                  </a:cubicBezTo>
                  <a:cubicBezTo>
                    <a:pt x="11998" y="267063"/>
                    <a:pt x="11998" y="268492"/>
                    <a:pt x="12703" y="270633"/>
                  </a:cubicBezTo>
                  <a:cubicBezTo>
                    <a:pt x="15526" y="275632"/>
                    <a:pt x="17643" y="280631"/>
                    <a:pt x="20466" y="284916"/>
                  </a:cubicBezTo>
                  <a:cubicBezTo>
                    <a:pt x="21172" y="287058"/>
                    <a:pt x="21172" y="288486"/>
                    <a:pt x="19760" y="290628"/>
                  </a:cubicBezTo>
                  <a:cubicBezTo>
                    <a:pt x="16938" y="294912"/>
                    <a:pt x="14115" y="299910"/>
                    <a:pt x="10585" y="304195"/>
                  </a:cubicBezTo>
                  <a:cubicBezTo>
                    <a:pt x="9174" y="305623"/>
                    <a:pt x="9174" y="307052"/>
                    <a:pt x="10585" y="309194"/>
                  </a:cubicBezTo>
                  <a:cubicBezTo>
                    <a:pt x="14115" y="313478"/>
                    <a:pt x="16938" y="318477"/>
                    <a:pt x="19760" y="322762"/>
                  </a:cubicBezTo>
                  <a:cubicBezTo>
                    <a:pt x="20466" y="324189"/>
                    <a:pt x="21172" y="326332"/>
                    <a:pt x="20466" y="327759"/>
                  </a:cubicBezTo>
                  <a:cubicBezTo>
                    <a:pt x="17643" y="332758"/>
                    <a:pt x="15526" y="337756"/>
                    <a:pt x="12703" y="342755"/>
                  </a:cubicBezTo>
                  <a:cubicBezTo>
                    <a:pt x="11292" y="344898"/>
                    <a:pt x="11998" y="346325"/>
                    <a:pt x="13409" y="347754"/>
                  </a:cubicBezTo>
                  <a:cubicBezTo>
                    <a:pt x="16938" y="351324"/>
                    <a:pt x="20466" y="355609"/>
                    <a:pt x="23995" y="359179"/>
                  </a:cubicBezTo>
                  <a:cubicBezTo>
                    <a:pt x="26112" y="361321"/>
                    <a:pt x="26112" y="363464"/>
                    <a:pt x="25406" y="366320"/>
                  </a:cubicBezTo>
                  <a:cubicBezTo>
                    <a:pt x="23289" y="370604"/>
                    <a:pt x="21878" y="375602"/>
                    <a:pt x="19760" y="379887"/>
                  </a:cubicBezTo>
                  <a:cubicBezTo>
                    <a:pt x="19055" y="382744"/>
                    <a:pt x="19055" y="384171"/>
                    <a:pt x="21172" y="385600"/>
                  </a:cubicBezTo>
                  <a:cubicBezTo>
                    <a:pt x="25406" y="389170"/>
                    <a:pt x="28934" y="392740"/>
                    <a:pt x="33170" y="395596"/>
                  </a:cubicBezTo>
                  <a:cubicBezTo>
                    <a:pt x="35287" y="397025"/>
                    <a:pt x="35992" y="399167"/>
                    <a:pt x="35287" y="402024"/>
                  </a:cubicBezTo>
                  <a:cubicBezTo>
                    <a:pt x="33875" y="408450"/>
                    <a:pt x="32464" y="414162"/>
                    <a:pt x="31053" y="420590"/>
                  </a:cubicBezTo>
                  <a:cubicBezTo>
                    <a:pt x="36698" y="424160"/>
                    <a:pt x="41638" y="427730"/>
                    <a:pt x="47285" y="430586"/>
                  </a:cubicBezTo>
                  <a:cubicBezTo>
                    <a:pt x="49402" y="432015"/>
                    <a:pt x="50107" y="433442"/>
                    <a:pt x="50107" y="436298"/>
                  </a:cubicBezTo>
                  <a:cubicBezTo>
                    <a:pt x="49402" y="441297"/>
                    <a:pt x="49402" y="446296"/>
                    <a:pt x="48696" y="452008"/>
                  </a:cubicBezTo>
                  <a:cubicBezTo>
                    <a:pt x="47989" y="454151"/>
                    <a:pt x="48696" y="455578"/>
                    <a:pt x="50813" y="457007"/>
                  </a:cubicBezTo>
                  <a:cubicBezTo>
                    <a:pt x="55753" y="459149"/>
                    <a:pt x="60693" y="461292"/>
                    <a:pt x="65634" y="464148"/>
                  </a:cubicBezTo>
                  <a:cubicBezTo>
                    <a:pt x="67045" y="464862"/>
                    <a:pt x="68456" y="466289"/>
                    <a:pt x="68456" y="467718"/>
                  </a:cubicBezTo>
                  <a:cubicBezTo>
                    <a:pt x="69162" y="473431"/>
                    <a:pt x="69162" y="479143"/>
                    <a:pt x="69162" y="484856"/>
                  </a:cubicBezTo>
                  <a:cubicBezTo>
                    <a:pt x="69162" y="486998"/>
                    <a:pt x="69868" y="487712"/>
                    <a:pt x="71985" y="488427"/>
                  </a:cubicBezTo>
                  <a:cubicBezTo>
                    <a:pt x="77630" y="490568"/>
                    <a:pt x="83276" y="491997"/>
                    <a:pt x="88217" y="494139"/>
                  </a:cubicBezTo>
                  <a:cubicBezTo>
                    <a:pt x="89628" y="494139"/>
                    <a:pt x="91040" y="496280"/>
                    <a:pt x="91040" y="497709"/>
                  </a:cubicBezTo>
                  <a:cubicBezTo>
                    <a:pt x="92451" y="502708"/>
                    <a:pt x="93862" y="507707"/>
                    <a:pt x="94568" y="513419"/>
                  </a:cubicBezTo>
                  <a:cubicBezTo>
                    <a:pt x="94568" y="516275"/>
                    <a:pt x="95979" y="516989"/>
                    <a:pt x="98802" y="517703"/>
                  </a:cubicBezTo>
                  <a:cubicBezTo>
                    <a:pt x="103742" y="518418"/>
                    <a:pt x="108683" y="519845"/>
                    <a:pt x="113623" y="520559"/>
                  </a:cubicBezTo>
                  <a:cubicBezTo>
                    <a:pt x="116446" y="520559"/>
                    <a:pt x="117857" y="521988"/>
                    <a:pt x="118563" y="524130"/>
                  </a:cubicBezTo>
                  <a:cubicBezTo>
                    <a:pt x="119268" y="529128"/>
                    <a:pt x="121385" y="534126"/>
                    <a:pt x="122798" y="539125"/>
                  </a:cubicBezTo>
                  <a:cubicBezTo>
                    <a:pt x="123504" y="541268"/>
                    <a:pt x="124209" y="542695"/>
                    <a:pt x="127738" y="542695"/>
                  </a:cubicBezTo>
                  <a:cubicBezTo>
                    <a:pt x="132678" y="542695"/>
                    <a:pt x="137617" y="543410"/>
                    <a:pt x="142558" y="543410"/>
                  </a:cubicBezTo>
                  <a:cubicBezTo>
                    <a:pt x="145381" y="543410"/>
                    <a:pt x="146792" y="544124"/>
                    <a:pt x="147498" y="546980"/>
                  </a:cubicBezTo>
                  <a:cubicBezTo>
                    <a:pt x="149615" y="551265"/>
                    <a:pt x="151732" y="555549"/>
                    <a:pt x="153849" y="559834"/>
                  </a:cubicBezTo>
                  <a:cubicBezTo>
                    <a:pt x="155261" y="562690"/>
                    <a:pt x="156672" y="564833"/>
                    <a:pt x="160202" y="564117"/>
                  </a:cubicBezTo>
                  <a:cubicBezTo>
                    <a:pt x="164436" y="563404"/>
                    <a:pt x="169376" y="563404"/>
                    <a:pt x="174316" y="562690"/>
                  </a:cubicBezTo>
                  <a:cubicBezTo>
                    <a:pt x="177138" y="561976"/>
                    <a:pt x="178551" y="562690"/>
                    <a:pt x="179962" y="565546"/>
                  </a:cubicBezTo>
                  <a:cubicBezTo>
                    <a:pt x="182785" y="569830"/>
                    <a:pt x="185608" y="574115"/>
                    <a:pt x="188430" y="578400"/>
                  </a:cubicBezTo>
                  <a:cubicBezTo>
                    <a:pt x="189842" y="580541"/>
                    <a:pt x="191253" y="581256"/>
                    <a:pt x="193370" y="580541"/>
                  </a:cubicBezTo>
                  <a:cubicBezTo>
                    <a:pt x="198310" y="579827"/>
                    <a:pt x="203957" y="578400"/>
                    <a:pt x="208897" y="577685"/>
                  </a:cubicBezTo>
                  <a:cubicBezTo>
                    <a:pt x="211719" y="576971"/>
                    <a:pt x="213131" y="576971"/>
                    <a:pt x="214542" y="579114"/>
                  </a:cubicBezTo>
                  <a:cubicBezTo>
                    <a:pt x="218072" y="583397"/>
                    <a:pt x="221600" y="587682"/>
                    <a:pt x="225129" y="591252"/>
                  </a:cubicBezTo>
                  <a:cubicBezTo>
                    <a:pt x="226540" y="593395"/>
                    <a:pt x="227951" y="594109"/>
                    <a:pt x="230068" y="592681"/>
                  </a:cubicBezTo>
                  <a:cubicBezTo>
                    <a:pt x="234304" y="591252"/>
                    <a:pt x="238538" y="590539"/>
                    <a:pt x="242772" y="588396"/>
                  </a:cubicBezTo>
                  <a:cubicBezTo>
                    <a:pt x="247006" y="586254"/>
                    <a:pt x="249829" y="586969"/>
                    <a:pt x="252653" y="590539"/>
                  </a:cubicBezTo>
                  <a:cubicBezTo>
                    <a:pt x="255474" y="593395"/>
                    <a:pt x="259004" y="596251"/>
                    <a:pt x="261827" y="599107"/>
                  </a:cubicBezTo>
                  <a:cubicBezTo>
                    <a:pt x="263944" y="601250"/>
                    <a:pt x="265355" y="601250"/>
                    <a:pt x="268178" y="599821"/>
                  </a:cubicBezTo>
                  <a:cubicBezTo>
                    <a:pt x="271706" y="597680"/>
                    <a:pt x="275942" y="596251"/>
                    <a:pt x="279470" y="594109"/>
                  </a:cubicBezTo>
                  <a:cubicBezTo>
                    <a:pt x="282998" y="591252"/>
                    <a:pt x="285821" y="591967"/>
                    <a:pt x="289350" y="594824"/>
                  </a:cubicBezTo>
                  <a:cubicBezTo>
                    <a:pt x="293585" y="598394"/>
                    <a:pt x="298525" y="601250"/>
                    <a:pt x="302759" y="604106"/>
                  </a:cubicBezTo>
                  <a:cubicBezTo>
                    <a:pt x="308404" y="600536"/>
                    <a:pt x="313345" y="596965"/>
                    <a:pt x="318991" y="593395"/>
                  </a:cubicBezTo>
                  <a:cubicBezTo>
                    <a:pt x="320402" y="591967"/>
                    <a:pt x="322519" y="591252"/>
                    <a:pt x="324636" y="592681"/>
                  </a:cubicBezTo>
                  <a:cubicBezTo>
                    <a:pt x="328872" y="595537"/>
                    <a:pt x="333811" y="597680"/>
                    <a:pt x="338751" y="600536"/>
                  </a:cubicBezTo>
                  <a:cubicBezTo>
                    <a:pt x="340868" y="601250"/>
                    <a:pt x="342280" y="601250"/>
                    <a:pt x="343691" y="599821"/>
                  </a:cubicBezTo>
                  <a:cubicBezTo>
                    <a:pt x="347221" y="596251"/>
                    <a:pt x="351455" y="592681"/>
                    <a:pt x="355689" y="589111"/>
                  </a:cubicBezTo>
                  <a:cubicBezTo>
                    <a:pt x="357100" y="586969"/>
                    <a:pt x="358512" y="586254"/>
                    <a:pt x="361335" y="587682"/>
                  </a:cubicBezTo>
                  <a:cubicBezTo>
                    <a:pt x="366274" y="589825"/>
                    <a:pt x="371215" y="591252"/>
                    <a:pt x="376155" y="592681"/>
                  </a:cubicBezTo>
                  <a:cubicBezTo>
                    <a:pt x="378272" y="594109"/>
                    <a:pt x="379684" y="593395"/>
                    <a:pt x="381095" y="591252"/>
                  </a:cubicBezTo>
                  <a:cubicBezTo>
                    <a:pt x="384623" y="587682"/>
                    <a:pt x="388153" y="583397"/>
                    <a:pt x="391681" y="579114"/>
                  </a:cubicBezTo>
                  <a:cubicBezTo>
                    <a:pt x="393093" y="577685"/>
                    <a:pt x="395210" y="576971"/>
                    <a:pt x="396621" y="577685"/>
                  </a:cubicBezTo>
                  <a:cubicBezTo>
                    <a:pt x="402267" y="578400"/>
                    <a:pt x="407208" y="579114"/>
                    <a:pt x="412148" y="580541"/>
                  </a:cubicBezTo>
                  <a:cubicBezTo>
                    <a:pt x="414970" y="581256"/>
                    <a:pt x="416382" y="581256"/>
                    <a:pt x="417793" y="578400"/>
                  </a:cubicBezTo>
                  <a:cubicBezTo>
                    <a:pt x="419910" y="574115"/>
                    <a:pt x="422733" y="570545"/>
                    <a:pt x="425557" y="565546"/>
                  </a:cubicBezTo>
                  <a:cubicBezTo>
                    <a:pt x="426968" y="563404"/>
                    <a:pt x="429085" y="561976"/>
                    <a:pt x="431908" y="562690"/>
                  </a:cubicBezTo>
                  <a:cubicBezTo>
                    <a:pt x="436848" y="563404"/>
                    <a:pt x="442493" y="564117"/>
                    <a:pt x="447434" y="564117"/>
                  </a:cubicBezTo>
                  <a:cubicBezTo>
                    <a:pt x="448846" y="564117"/>
                    <a:pt x="450963" y="562690"/>
                    <a:pt x="451668" y="561261"/>
                  </a:cubicBezTo>
                  <a:cubicBezTo>
                    <a:pt x="453786" y="556978"/>
                    <a:pt x="455903" y="551979"/>
                    <a:pt x="458020" y="547694"/>
                  </a:cubicBezTo>
                  <a:cubicBezTo>
                    <a:pt x="459431" y="544124"/>
                    <a:pt x="460842" y="543410"/>
                    <a:pt x="464372" y="543410"/>
                  </a:cubicBezTo>
                  <a:cubicBezTo>
                    <a:pt x="469312" y="543410"/>
                    <a:pt x="474252" y="542695"/>
                    <a:pt x="479193" y="542695"/>
                  </a:cubicBezTo>
                  <a:cubicBezTo>
                    <a:pt x="481310" y="542695"/>
                    <a:pt x="482721" y="541981"/>
                    <a:pt x="483427" y="539839"/>
                  </a:cubicBezTo>
                  <a:cubicBezTo>
                    <a:pt x="484838" y="534841"/>
                    <a:pt x="486249" y="529843"/>
                    <a:pt x="487661" y="524130"/>
                  </a:cubicBezTo>
                  <a:cubicBezTo>
                    <a:pt x="488367" y="521988"/>
                    <a:pt x="489778" y="520559"/>
                    <a:pt x="492601" y="520559"/>
                  </a:cubicBezTo>
                  <a:cubicBezTo>
                    <a:pt x="497542" y="519845"/>
                    <a:pt x="502481" y="518418"/>
                    <a:pt x="507421" y="517703"/>
                  </a:cubicBezTo>
                  <a:cubicBezTo>
                    <a:pt x="509538" y="516989"/>
                    <a:pt x="511655" y="516275"/>
                    <a:pt x="511655" y="513419"/>
                  </a:cubicBezTo>
                  <a:cubicBezTo>
                    <a:pt x="512361" y="508420"/>
                    <a:pt x="513773" y="503422"/>
                    <a:pt x="514478" y="497709"/>
                  </a:cubicBezTo>
                  <a:cubicBezTo>
                    <a:pt x="515184" y="495567"/>
                    <a:pt x="515891" y="494139"/>
                    <a:pt x="518008" y="493424"/>
                  </a:cubicBezTo>
                  <a:cubicBezTo>
                    <a:pt x="523653" y="491997"/>
                    <a:pt x="528593" y="490568"/>
                    <a:pt x="534239" y="488427"/>
                  </a:cubicBezTo>
                  <a:cubicBezTo>
                    <a:pt x="534944" y="487712"/>
                    <a:pt x="536357" y="486284"/>
                    <a:pt x="536357" y="484856"/>
                  </a:cubicBezTo>
                  <a:cubicBezTo>
                    <a:pt x="537061" y="479143"/>
                    <a:pt x="537061" y="473431"/>
                    <a:pt x="537768" y="467718"/>
                  </a:cubicBezTo>
                  <a:cubicBezTo>
                    <a:pt x="537768" y="466289"/>
                    <a:pt x="539180" y="464862"/>
                    <a:pt x="539885" y="464148"/>
                  </a:cubicBezTo>
                  <a:cubicBezTo>
                    <a:pt x="544825" y="461292"/>
                    <a:pt x="549059" y="459149"/>
                    <a:pt x="553999" y="457007"/>
                  </a:cubicBezTo>
                  <a:cubicBezTo>
                    <a:pt x="557529" y="455578"/>
                    <a:pt x="558234" y="454151"/>
                    <a:pt x="557529" y="450581"/>
                  </a:cubicBezTo>
                  <a:cubicBezTo>
                    <a:pt x="556823" y="446296"/>
                    <a:pt x="556823" y="441297"/>
                    <a:pt x="556116" y="436298"/>
                  </a:cubicBezTo>
                  <a:cubicBezTo>
                    <a:pt x="556116" y="433442"/>
                    <a:pt x="556823" y="432015"/>
                    <a:pt x="558940" y="430586"/>
                  </a:cubicBezTo>
                  <a:cubicBezTo>
                    <a:pt x="564586" y="427016"/>
                    <a:pt x="569525" y="424160"/>
                    <a:pt x="575172" y="420590"/>
                  </a:cubicBezTo>
                  <a:cubicBezTo>
                    <a:pt x="573761" y="414162"/>
                    <a:pt x="572348" y="408450"/>
                    <a:pt x="570937" y="402024"/>
                  </a:cubicBezTo>
                  <a:cubicBezTo>
                    <a:pt x="570231" y="399881"/>
                    <a:pt x="570231" y="397739"/>
                    <a:pt x="573054" y="395596"/>
                  </a:cubicBezTo>
                  <a:cubicBezTo>
                    <a:pt x="577289" y="392740"/>
                    <a:pt x="580818" y="389170"/>
                    <a:pt x="585052" y="385600"/>
                  </a:cubicBezTo>
                  <a:cubicBezTo>
                    <a:pt x="587169" y="384171"/>
                    <a:pt x="587169" y="382744"/>
                    <a:pt x="586463" y="379887"/>
                  </a:cubicBezTo>
                  <a:cubicBezTo>
                    <a:pt x="584346" y="374889"/>
                    <a:pt x="582229" y="369890"/>
                    <a:pt x="580818" y="364891"/>
                  </a:cubicBezTo>
                  <a:cubicBezTo>
                    <a:pt x="580112" y="363464"/>
                    <a:pt x="580818" y="361321"/>
                    <a:pt x="581523" y="359893"/>
                  </a:cubicBezTo>
                  <a:cubicBezTo>
                    <a:pt x="585052" y="355609"/>
                    <a:pt x="588580" y="352038"/>
                    <a:pt x="592814" y="347754"/>
                  </a:cubicBezTo>
                  <a:cubicBezTo>
                    <a:pt x="594227" y="346325"/>
                    <a:pt x="594227" y="344898"/>
                    <a:pt x="593521" y="342755"/>
                  </a:cubicBezTo>
                  <a:cubicBezTo>
                    <a:pt x="590697" y="337756"/>
                    <a:pt x="587874" y="332758"/>
                    <a:pt x="585757" y="327759"/>
                  </a:cubicBezTo>
                  <a:cubicBezTo>
                    <a:pt x="585052" y="326332"/>
                    <a:pt x="585757" y="324189"/>
                    <a:pt x="586463" y="322762"/>
                  </a:cubicBezTo>
                  <a:cubicBezTo>
                    <a:pt x="588580" y="318477"/>
                    <a:pt x="591403" y="314192"/>
                    <a:pt x="594932" y="309908"/>
                  </a:cubicBezTo>
                  <a:cubicBezTo>
                    <a:pt x="597049" y="307765"/>
                    <a:pt x="597049" y="305623"/>
                    <a:pt x="594932" y="302767"/>
                  </a:cubicBezTo>
                  <a:cubicBezTo>
                    <a:pt x="592110" y="299197"/>
                    <a:pt x="589286" y="294912"/>
                    <a:pt x="586463" y="291342"/>
                  </a:cubicBezTo>
                  <a:cubicBezTo>
                    <a:pt x="585052" y="288486"/>
                    <a:pt x="585052" y="287058"/>
                    <a:pt x="586463" y="284201"/>
                  </a:cubicBezTo>
                  <a:cubicBezTo>
                    <a:pt x="588580" y="279917"/>
                    <a:pt x="590697" y="275632"/>
                    <a:pt x="592814" y="271348"/>
                  </a:cubicBezTo>
                  <a:cubicBezTo>
                    <a:pt x="594932" y="268492"/>
                    <a:pt x="594227" y="266349"/>
                    <a:pt x="592110" y="264207"/>
                  </a:cubicBezTo>
                  <a:cubicBezTo>
                    <a:pt x="588580" y="260637"/>
                    <a:pt x="585757" y="257066"/>
                    <a:pt x="582229" y="253496"/>
                  </a:cubicBezTo>
                  <a:cubicBezTo>
                    <a:pt x="580112" y="251353"/>
                    <a:pt x="580112" y="249926"/>
                    <a:pt x="580818" y="247070"/>
                  </a:cubicBezTo>
                  <a:cubicBezTo>
                    <a:pt x="582935" y="242071"/>
                    <a:pt x="584346" y="237072"/>
                    <a:pt x="586463" y="232073"/>
                  </a:cubicBezTo>
                  <a:cubicBezTo>
                    <a:pt x="586463" y="230646"/>
                    <a:pt x="585757" y="228503"/>
                    <a:pt x="585052" y="227790"/>
                  </a:cubicBezTo>
                  <a:cubicBezTo>
                    <a:pt x="581523" y="224218"/>
                    <a:pt x="577289" y="220649"/>
                    <a:pt x="573054" y="217079"/>
                  </a:cubicBezTo>
                  <a:cubicBezTo>
                    <a:pt x="570231" y="215650"/>
                    <a:pt x="570231" y="213507"/>
                    <a:pt x="570937" y="210651"/>
                  </a:cubicBezTo>
                  <a:cubicBezTo>
                    <a:pt x="572348" y="204939"/>
                    <a:pt x="573761" y="199226"/>
                    <a:pt x="575172" y="192800"/>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 name="Freeform 7"/>
            <p:cNvSpPr/>
            <p:nvPr/>
          </p:nvSpPr>
          <p:spPr>
            <a:xfrm>
              <a:off x="6339500" y="455561"/>
              <a:ext cx="250396" cy="327199"/>
            </a:xfrm>
            <a:custGeom>
              <a:avLst/>
              <a:gdLst/>
              <a:ahLst/>
              <a:cxnLst/>
              <a:rect l="l" t="t" r="r" b="b"/>
              <a:pathLst>
                <a:path w="250396" h="327199">
                  <a:moveTo>
                    <a:pt x="28213" y="22861"/>
                  </a:moveTo>
                  <a:cubicBezTo>
                    <a:pt x="65597" y="38578"/>
                    <a:pt x="96632" y="24290"/>
                    <a:pt x="124845" y="0"/>
                  </a:cubicBezTo>
                  <a:cubicBezTo>
                    <a:pt x="127667" y="1429"/>
                    <a:pt x="129783" y="3573"/>
                    <a:pt x="132605" y="5715"/>
                  </a:cubicBezTo>
                  <a:cubicBezTo>
                    <a:pt x="146006" y="16431"/>
                    <a:pt x="160113" y="25004"/>
                    <a:pt x="177041" y="28576"/>
                  </a:cubicBezTo>
                  <a:cubicBezTo>
                    <a:pt x="190442" y="30720"/>
                    <a:pt x="203138" y="29291"/>
                    <a:pt x="215834" y="25004"/>
                  </a:cubicBezTo>
                  <a:cubicBezTo>
                    <a:pt x="217245" y="24290"/>
                    <a:pt x="219361" y="24290"/>
                    <a:pt x="220772" y="23575"/>
                  </a:cubicBezTo>
                  <a:cubicBezTo>
                    <a:pt x="220772" y="23575"/>
                    <a:pt x="221477" y="23575"/>
                    <a:pt x="222183" y="22861"/>
                  </a:cubicBezTo>
                  <a:cubicBezTo>
                    <a:pt x="225003" y="29291"/>
                    <a:pt x="228530" y="35006"/>
                    <a:pt x="229941" y="41436"/>
                  </a:cubicBezTo>
                  <a:cubicBezTo>
                    <a:pt x="235584" y="57868"/>
                    <a:pt x="239815" y="74299"/>
                    <a:pt x="244753" y="90730"/>
                  </a:cubicBezTo>
                  <a:cubicBezTo>
                    <a:pt x="245458" y="92873"/>
                    <a:pt x="244048" y="93588"/>
                    <a:pt x="241932" y="95016"/>
                  </a:cubicBezTo>
                  <a:cubicBezTo>
                    <a:pt x="237700" y="97874"/>
                    <a:pt x="232763" y="100018"/>
                    <a:pt x="228530" y="103589"/>
                  </a:cubicBezTo>
                  <a:cubicBezTo>
                    <a:pt x="220067" y="111448"/>
                    <a:pt x="220772" y="122164"/>
                    <a:pt x="228530" y="130736"/>
                  </a:cubicBezTo>
                  <a:cubicBezTo>
                    <a:pt x="233468" y="136453"/>
                    <a:pt x="239815" y="140024"/>
                    <a:pt x="246869" y="142881"/>
                  </a:cubicBezTo>
                  <a:cubicBezTo>
                    <a:pt x="249691" y="143596"/>
                    <a:pt x="250396" y="144310"/>
                    <a:pt x="250396" y="147168"/>
                  </a:cubicBezTo>
                  <a:cubicBezTo>
                    <a:pt x="250396" y="196463"/>
                    <a:pt x="231352" y="238613"/>
                    <a:pt x="198201" y="273619"/>
                  </a:cubicBezTo>
                  <a:cubicBezTo>
                    <a:pt x="179156" y="295050"/>
                    <a:pt x="156586" y="311481"/>
                    <a:pt x="131898" y="324341"/>
                  </a:cubicBezTo>
                  <a:cubicBezTo>
                    <a:pt x="126962" y="327199"/>
                    <a:pt x="123435" y="327199"/>
                    <a:pt x="118497" y="324341"/>
                  </a:cubicBezTo>
                  <a:cubicBezTo>
                    <a:pt x="72650" y="300051"/>
                    <a:pt x="36678" y="265760"/>
                    <a:pt x="14812" y="217894"/>
                  </a:cubicBezTo>
                  <a:cubicBezTo>
                    <a:pt x="6347" y="200749"/>
                    <a:pt x="2116" y="181460"/>
                    <a:pt x="705" y="162170"/>
                  </a:cubicBezTo>
                  <a:cubicBezTo>
                    <a:pt x="705" y="157170"/>
                    <a:pt x="705" y="152169"/>
                    <a:pt x="0" y="147883"/>
                  </a:cubicBezTo>
                  <a:cubicBezTo>
                    <a:pt x="0" y="145025"/>
                    <a:pt x="1411" y="143596"/>
                    <a:pt x="3527" y="142168"/>
                  </a:cubicBezTo>
                  <a:cubicBezTo>
                    <a:pt x="9169" y="139310"/>
                    <a:pt x="15518" y="137166"/>
                    <a:pt x="20455" y="132880"/>
                  </a:cubicBezTo>
                  <a:cubicBezTo>
                    <a:pt x="31035" y="122879"/>
                    <a:pt x="30330" y="110019"/>
                    <a:pt x="19044" y="101446"/>
                  </a:cubicBezTo>
                  <a:cubicBezTo>
                    <a:pt x="15518" y="98589"/>
                    <a:pt x="11285" y="97160"/>
                    <a:pt x="7758" y="94301"/>
                  </a:cubicBezTo>
                  <a:cubicBezTo>
                    <a:pt x="7054" y="93588"/>
                    <a:pt x="5643" y="92159"/>
                    <a:pt x="5643" y="90730"/>
                  </a:cubicBezTo>
                  <a:cubicBezTo>
                    <a:pt x="10580" y="68584"/>
                    <a:pt x="16928" y="46436"/>
                    <a:pt x="26803" y="25004"/>
                  </a:cubicBezTo>
                  <a:cubicBezTo>
                    <a:pt x="27508" y="24290"/>
                    <a:pt x="27508" y="23575"/>
                    <a:pt x="28213" y="22861"/>
                  </a:cubicBezTo>
                  <a:close/>
                  <a:moveTo>
                    <a:pt x="31740" y="32863"/>
                  </a:moveTo>
                  <a:cubicBezTo>
                    <a:pt x="23981" y="50009"/>
                    <a:pt x="18339" y="67869"/>
                    <a:pt x="14812" y="86444"/>
                  </a:cubicBezTo>
                  <a:cubicBezTo>
                    <a:pt x="14107" y="87158"/>
                    <a:pt x="15518" y="88586"/>
                    <a:pt x="16223" y="89301"/>
                  </a:cubicBezTo>
                  <a:cubicBezTo>
                    <a:pt x="19044" y="92159"/>
                    <a:pt x="23277" y="93588"/>
                    <a:pt x="26097" y="96445"/>
                  </a:cubicBezTo>
                  <a:cubicBezTo>
                    <a:pt x="33151" y="103589"/>
                    <a:pt x="36678" y="112163"/>
                    <a:pt x="34562" y="122164"/>
                  </a:cubicBezTo>
                  <a:cubicBezTo>
                    <a:pt x="32446" y="132880"/>
                    <a:pt x="26097" y="140739"/>
                    <a:pt x="16928" y="145025"/>
                  </a:cubicBezTo>
                  <a:cubicBezTo>
                    <a:pt x="8465" y="148596"/>
                    <a:pt x="7054" y="152884"/>
                    <a:pt x="8465" y="161456"/>
                  </a:cubicBezTo>
                  <a:cubicBezTo>
                    <a:pt x="10580" y="185031"/>
                    <a:pt x="16223" y="207179"/>
                    <a:pt x="28213" y="227181"/>
                  </a:cubicBezTo>
                  <a:cubicBezTo>
                    <a:pt x="47963" y="262903"/>
                    <a:pt x="76177" y="290764"/>
                    <a:pt x="110739" y="310768"/>
                  </a:cubicBezTo>
                  <a:cubicBezTo>
                    <a:pt x="128372" y="320769"/>
                    <a:pt x="122024" y="321484"/>
                    <a:pt x="141068" y="310768"/>
                  </a:cubicBezTo>
                  <a:cubicBezTo>
                    <a:pt x="175630" y="292193"/>
                    <a:pt x="201728" y="263616"/>
                    <a:pt x="221477" y="229325"/>
                  </a:cubicBezTo>
                  <a:cubicBezTo>
                    <a:pt x="234879" y="205750"/>
                    <a:pt x="241226" y="180031"/>
                    <a:pt x="242637" y="152884"/>
                  </a:cubicBezTo>
                  <a:cubicBezTo>
                    <a:pt x="242637" y="150740"/>
                    <a:pt x="241932" y="149311"/>
                    <a:pt x="239815" y="148596"/>
                  </a:cubicBezTo>
                  <a:cubicBezTo>
                    <a:pt x="235584" y="145739"/>
                    <a:pt x="230646" y="143596"/>
                    <a:pt x="227119" y="140739"/>
                  </a:cubicBezTo>
                  <a:cubicBezTo>
                    <a:pt x="218656" y="133594"/>
                    <a:pt x="213013" y="124308"/>
                    <a:pt x="215834" y="112163"/>
                  </a:cubicBezTo>
                  <a:cubicBezTo>
                    <a:pt x="217245" y="101446"/>
                    <a:pt x="224299" y="95016"/>
                    <a:pt x="233468" y="90015"/>
                  </a:cubicBezTo>
                  <a:cubicBezTo>
                    <a:pt x="235584" y="88586"/>
                    <a:pt x="236289" y="87158"/>
                    <a:pt x="235584" y="85015"/>
                  </a:cubicBezTo>
                  <a:cubicBezTo>
                    <a:pt x="232763" y="75013"/>
                    <a:pt x="229941" y="65011"/>
                    <a:pt x="227119" y="55724"/>
                  </a:cubicBezTo>
                  <a:cubicBezTo>
                    <a:pt x="225003" y="47865"/>
                    <a:pt x="221477" y="40721"/>
                    <a:pt x="218656" y="32863"/>
                  </a:cubicBezTo>
                  <a:cubicBezTo>
                    <a:pt x="182683" y="44294"/>
                    <a:pt x="153059" y="31434"/>
                    <a:pt x="124845" y="10001"/>
                  </a:cubicBezTo>
                  <a:cubicBezTo>
                    <a:pt x="97337" y="31434"/>
                    <a:pt x="67713" y="44294"/>
                    <a:pt x="31740" y="32863"/>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 name="Freeform 8"/>
            <p:cNvSpPr/>
            <p:nvPr/>
          </p:nvSpPr>
          <p:spPr>
            <a:xfrm>
              <a:off x="6578690" y="774034"/>
              <a:ext cx="11205" cy="17014"/>
            </a:xfrm>
            <a:custGeom>
              <a:avLst/>
              <a:gdLst/>
              <a:ahLst/>
              <a:cxnLst/>
              <a:rect l="l" t="t" r="r" b="b"/>
              <a:pathLst>
                <a:path w="11205" h="17014">
                  <a:moveTo>
                    <a:pt x="10504" y="8506"/>
                  </a:moveTo>
                  <a:cubicBezTo>
                    <a:pt x="10504" y="8506"/>
                    <a:pt x="10504" y="9216"/>
                    <a:pt x="10504" y="9216"/>
                  </a:cubicBezTo>
                  <a:cubicBezTo>
                    <a:pt x="11205" y="17014"/>
                    <a:pt x="11205" y="17014"/>
                    <a:pt x="4202" y="14178"/>
                  </a:cubicBezTo>
                  <a:cubicBezTo>
                    <a:pt x="700" y="12761"/>
                    <a:pt x="0" y="11342"/>
                    <a:pt x="2101" y="7798"/>
                  </a:cubicBezTo>
                  <a:cubicBezTo>
                    <a:pt x="3501" y="5672"/>
                    <a:pt x="4902" y="3545"/>
                    <a:pt x="7003" y="1417"/>
                  </a:cubicBezTo>
                  <a:cubicBezTo>
                    <a:pt x="7003" y="709"/>
                    <a:pt x="8404" y="0"/>
                    <a:pt x="9105" y="0"/>
                  </a:cubicBezTo>
                  <a:cubicBezTo>
                    <a:pt x="9804" y="709"/>
                    <a:pt x="10504" y="1417"/>
                    <a:pt x="10504" y="2836"/>
                  </a:cubicBezTo>
                  <a:cubicBezTo>
                    <a:pt x="10504" y="4253"/>
                    <a:pt x="10504" y="6380"/>
                    <a:pt x="10504" y="8506"/>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 name="Freeform 9"/>
            <p:cNvSpPr/>
            <p:nvPr/>
          </p:nvSpPr>
          <p:spPr>
            <a:xfrm>
              <a:off x="6700225" y="624831"/>
              <a:ext cx="12068" cy="8725"/>
            </a:xfrm>
            <a:custGeom>
              <a:avLst/>
              <a:gdLst/>
              <a:ahLst/>
              <a:cxnLst/>
              <a:rect l="l" t="t" r="r" b="b"/>
              <a:pathLst>
                <a:path w="12068" h="8725">
                  <a:moveTo>
                    <a:pt x="6388" y="8725"/>
                  </a:moveTo>
                  <a:cubicBezTo>
                    <a:pt x="2840" y="8725"/>
                    <a:pt x="1420" y="7271"/>
                    <a:pt x="710" y="4362"/>
                  </a:cubicBezTo>
                  <a:cubicBezTo>
                    <a:pt x="0" y="1454"/>
                    <a:pt x="710" y="0"/>
                    <a:pt x="3550" y="728"/>
                  </a:cubicBezTo>
                  <a:cubicBezTo>
                    <a:pt x="4968" y="728"/>
                    <a:pt x="5678" y="728"/>
                    <a:pt x="7098" y="728"/>
                  </a:cubicBezTo>
                  <a:cubicBezTo>
                    <a:pt x="9228" y="728"/>
                    <a:pt x="12068" y="0"/>
                    <a:pt x="11358" y="3636"/>
                  </a:cubicBezTo>
                  <a:cubicBezTo>
                    <a:pt x="10648" y="7271"/>
                    <a:pt x="9228" y="8725"/>
                    <a:pt x="6388" y="8725"/>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0" name="Freeform 10"/>
            <p:cNvSpPr/>
            <p:nvPr/>
          </p:nvSpPr>
          <p:spPr>
            <a:xfrm>
              <a:off x="6316227" y="422841"/>
              <a:ext cx="10343" cy="12215"/>
            </a:xfrm>
            <a:custGeom>
              <a:avLst/>
              <a:gdLst/>
              <a:ahLst/>
              <a:cxnLst/>
              <a:rect l="l" t="t" r="r" b="b"/>
              <a:pathLst>
                <a:path w="10343" h="12215">
                  <a:moveTo>
                    <a:pt x="0" y="2155"/>
                  </a:moveTo>
                  <a:cubicBezTo>
                    <a:pt x="2758" y="1438"/>
                    <a:pt x="4827" y="0"/>
                    <a:pt x="6895" y="719"/>
                  </a:cubicBezTo>
                  <a:cubicBezTo>
                    <a:pt x="8274" y="719"/>
                    <a:pt x="10343" y="3593"/>
                    <a:pt x="10343" y="5029"/>
                  </a:cubicBezTo>
                  <a:cubicBezTo>
                    <a:pt x="10343" y="7186"/>
                    <a:pt x="8274" y="9341"/>
                    <a:pt x="6895" y="12215"/>
                  </a:cubicBezTo>
                  <a:cubicBezTo>
                    <a:pt x="4138" y="8622"/>
                    <a:pt x="2069" y="5748"/>
                    <a:pt x="0" y="2155"/>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1" name="Freeform 11"/>
            <p:cNvSpPr/>
            <p:nvPr/>
          </p:nvSpPr>
          <p:spPr>
            <a:xfrm>
              <a:off x="6232188" y="694634"/>
              <a:ext cx="14653" cy="8725"/>
            </a:xfrm>
            <a:custGeom>
              <a:avLst/>
              <a:gdLst/>
              <a:ahLst/>
              <a:cxnLst/>
              <a:rect l="l" t="t" r="r" b="b"/>
              <a:pathLst>
                <a:path w="14653" h="8725">
                  <a:moveTo>
                    <a:pt x="12560" y="0"/>
                  </a:moveTo>
                  <a:cubicBezTo>
                    <a:pt x="13258" y="2908"/>
                    <a:pt x="13955" y="4362"/>
                    <a:pt x="14653" y="6544"/>
                  </a:cubicBezTo>
                  <a:cubicBezTo>
                    <a:pt x="9769" y="7271"/>
                    <a:pt x="4884" y="7998"/>
                    <a:pt x="0" y="8725"/>
                  </a:cubicBezTo>
                  <a:cubicBezTo>
                    <a:pt x="0" y="8725"/>
                    <a:pt x="0" y="7998"/>
                    <a:pt x="0" y="7998"/>
                  </a:cubicBezTo>
                  <a:cubicBezTo>
                    <a:pt x="4187" y="5090"/>
                    <a:pt x="7676" y="2908"/>
                    <a:pt x="12560" y="0"/>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2" name="Freeform 12"/>
            <p:cNvSpPr/>
            <p:nvPr/>
          </p:nvSpPr>
          <p:spPr>
            <a:xfrm>
              <a:off x="6567916" y="404954"/>
              <a:ext cx="9481" cy="14397"/>
            </a:xfrm>
            <a:custGeom>
              <a:avLst/>
              <a:gdLst/>
              <a:ahLst/>
              <a:cxnLst/>
              <a:rect l="l" t="t" r="r" b="b"/>
              <a:pathLst>
                <a:path w="9481" h="14397">
                  <a:moveTo>
                    <a:pt x="5834" y="14397"/>
                  </a:moveTo>
                  <a:cubicBezTo>
                    <a:pt x="3646" y="12958"/>
                    <a:pt x="1459" y="12238"/>
                    <a:pt x="0" y="11518"/>
                  </a:cubicBezTo>
                  <a:cubicBezTo>
                    <a:pt x="2917" y="7918"/>
                    <a:pt x="5105" y="4319"/>
                    <a:pt x="7294" y="1440"/>
                  </a:cubicBezTo>
                  <a:cubicBezTo>
                    <a:pt x="8023" y="720"/>
                    <a:pt x="8752" y="720"/>
                    <a:pt x="9481" y="0"/>
                  </a:cubicBezTo>
                  <a:cubicBezTo>
                    <a:pt x="8752" y="5039"/>
                    <a:pt x="7294" y="9359"/>
                    <a:pt x="5834" y="14397"/>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3" name="Freeform 13"/>
            <p:cNvSpPr/>
            <p:nvPr/>
          </p:nvSpPr>
          <p:spPr>
            <a:xfrm>
              <a:off x="6474395" y="376161"/>
              <a:ext cx="9050" cy="11779"/>
            </a:xfrm>
            <a:custGeom>
              <a:avLst/>
              <a:gdLst/>
              <a:ahLst/>
              <a:cxnLst/>
              <a:rect l="l" t="t" r="r" b="b"/>
              <a:pathLst>
                <a:path w="9050" h="11779">
                  <a:moveTo>
                    <a:pt x="696" y="11043"/>
                  </a:moveTo>
                  <a:cubicBezTo>
                    <a:pt x="696" y="8098"/>
                    <a:pt x="0" y="5154"/>
                    <a:pt x="696" y="2209"/>
                  </a:cubicBezTo>
                  <a:cubicBezTo>
                    <a:pt x="696" y="737"/>
                    <a:pt x="2785" y="0"/>
                    <a:pt x="4177" y="0"/>
                  </a:cubicBezTo>
                  <a:cubicBezTo>
                    <a:pt x="6962" y="0"/>
                    <a:pt x="9050" y="2945"/>
                    <a:pt x="8354" y="6626"/>
                  </a:cubicBezTo>
                  <a:cubicBezTo>
                    <a:pt x="7658" y="10306"/>
                    <a:pt x="5569" y="11779"/>
                    <a:pt x="696" y="11043"/>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4" name="Freeform 14"/>
            <p:cNvSpPr/>
            <p:nvPr/>
          </p:nvSpPr>
          <p:spPr>
            <a:xfrm>
              <a:off x="6506718" y="510530"/>
              <a:ext cx="41805" cy="144840"/>
            </a:xfrm>
            <a:custGeom>
              <a:avLst/>
              <a:gdLst/>
              <a:ahLst/>
              <a:cxnLst/>
              <a:rect l="l" t="t" r="r" b="b"/>
              <a:pathLst>
                <a:path w="41805" h="144840">
                  <a:moveTo>
                    <a:pt x="32593" y="33534"/>
                  </a:moveTo>
                  <a:cubicBezTo>
                    <a:pt x="34718" y="33534"/>
                    <a:pt x="36135" y="33534"/>
                    <a:pt x="37553" y="34248"/>
                  </a:cubicBezTo>
                  <a:cubicBezTo>
                    <a:pt x="38970" y="34962"/>
                    <a:pt x="41096" y="36388"/>
                    <a:pt x="41096" y="38529"/>
                  </a:cubicBezTo>
                  <a:cubicBezTo>
                    <a:pt x="41805" y="40669"/>
                    <a:pt x="39679" y="42810"/>
                    <a:pt x="37553" y="42810"/>
                  </a:cubicBezTo>
                  <a:cubicBezTo>
                    <a:pt x="33302" y="42810"/>
                    <a:pt x="29759" y="42810"/>
                    <a:pt x="25508" y="42810"/>
                  </a:cubicBezTo>
                  <a:cubicBezTo>
                    <a:pt x="25508" y="47804"/>
                    <a:pt x="25508" y="52799"/>
                    <a:pt x="25508" y="58506"/>
                  </a:cubicBezTo>
                  <a:cubicBezTo>
                    <a:pt x="29050" y="58506"/>
                    <a:pt x="32593" y="58506"/>
                    <a:pt x="36135" y="58506"/>
                  </a:cubicBezTo>
                  <a:cubicBezTo>
                    <a:pt x="38970" y="58506"/>
                    <a:pt x="41805" y="59220"/>
                    <a:pt x="41805" y="62788"/>
                  </a:cubicBezTo>
                  <a:cubicBezTo>
                    <a:pt x="41096" y="65641"/>
                    <a:pt x="38970" y="67069"/>
                    <a:pt x="36135" y="67069"/>
                  </a:cubicBezTo>
                  <a:cubicBezTo>
                    <a:pt x="32593" y="67069"/>
                    <a:pt x="29050" y="67069"/>
                    <a:pt x="25508" y="67069"/>
                  </a:cubicBezTo>
                  <a:cubicBezTo>
                    <a:pt x="25508" y="72064"/>
                    <a:pt x="25508" y="77057"/>
                    <a:pt x="25508" y="82052"/>
                  </a:cubicBezTo>
                  <a:cubicBezTo>
                    <a:pt x="29050" y="82052"/>
                    <a:pt x="32593" y="82052"/>
                    <a:pt x="36135" y="82052"/>
                  </a:cubicBezTo>
                  <a:cubicBezTo>
                    <a:pt x="38970" y="82052"/>
                    <a:pt x="41805" y="82766"/>
                    <a:pt x="41805" y="86333"/>
                  </a:cubicBezTo>
                  <a:cubicBezTo>
                    <a:pt x="41805" y="89901"/>
                    <a:pt x="38970" y="90614"/>
                    <a:pt x="36135" y="90614"/>
                  </a:cubicBezTo>
                  <a:cubicBezTo>
                    <a:pt x="32593" y="90614"/>
                    <a:pt x="29050" y="90614"/>
                    <a:pt x="25508" y="90614"/>
                  </a:cubicBezTo>
                  <a:cubicBezTo>
                    <a:pt x="25508" y="92754"/>
                    <a:pt x="25508" y="94182"/>
                    <a:pt x="25508" y="95608"/>
                  </a:cubicBezTo>
                  <a:cubicBezTo>
                    <a:pt x="25508" y="109165"/>
                    <a:pt x="25508" y="123435"/>
                    <a:pt x="25508" y="136991"/>
                  </a:cubicBezTo>
                  <a:cubicBezTo>
                    <a:pt x="25508" y="138419"/>
                    <a:pt x="25508" y="139846"/>
                    <a:pt x="24799" y="141272"/>
                  </a:cubicBezTo>
                  <a:cubicBezTo>
                    <a:pt x="24091" y="142700"/>
                    <a:pt x="21965" y="144126"/>
                    <a:pt x="20547" y="144840"/>
                  </a:cubicBezTo>
                  <a:cubicBezTo>
                    <a:pt x="19130" y="144840"/>
                    <a:pt x="17005" y="141986"/>
                    <a:pt x="17005" y="140559"/>
                  </a:cubicBezTo>
                  <a:cubicBezTo>
                    <a:pt x="16297" y="137705"/>
                    <a:pt x="17005" y="134851"/>
                    <a:pt x="17005" y="131997"/>
                  </a:cubicBezTo>
                  <a:cubicBezTo>
                    <a:pt x="17005" y="118440"/>
                    <a:pt x="17005" y="104884"/>
                    <a:pt x="17005" y="90614"/>
                  </a:cubicBezTo>
                  <a:cubicBezTo>
                    <a:pt x="12753" y="90614"/>
                    <a:pt x="9211" y="90614"/>
                    <a:pt x="5668" y="90614"/>
                  </a:cubicBezTo>
                  <a:cubicBezTo>
                    <a:pt x="2835" y="90614"/>
                    <a:pt x="0" y="89901"/>
                    <a:pt x="0" y="86333"/>
                  </a:cubicBezTo>
                  <a:cubicBezTo>
                    <a:pt x="0" y="82766"/>
                    <a:pt x="2835" y="82052"/>
                    <a:pt x="5668" y="82052"/>
                  </a:cubicBezTo>
                  <a:cubicBezTo>
                    <a:pt x="9211" y="82052"/>
                    <a:pt x="12753" y="82052"/>
                    <a:pt x="16297" y="82052"/>
                  </a:cubicBezTo>
                  <a:cubicBezTo>
                    <a:pt x="16297" y="77057"/>
                    <a:pt x="16297" y="72064"/>
                    <a:pt x="16297" y="67069"/>
                  </a:cubicBezTo>
                  <a:cubicBezTo>
                    <a:pt x="12753" y="67069"/>
                    <a:pt x="9920" y="67069"/>
                    <a:pt x="6377" y="67069"/>
                  </a:cubicBezTo>
                  <a:cubicBezTo>
                    <a:pt x="2835" y="67069"/>
                    <a:pt x="0" y="66355"/>
                    <a:pt x="0" y="62074"/>
                  </a:cubicBezTo>
                  <a:cubicBezTo>
                    <a:pt x="0" y="58506"/>
                    <a:pt x="2835" y="58506"/>
                    <a:pt x="6377" y="58506"/>
                  </a:cubicBezTo>
                  <a:cubicBezTo>
                    <a:pt x="9211" y="58506"/>
                    <a:pt x="12753" y="58506"/>
                    <a:pt x="16297" y="58506"/>
                  </a:cubicBezTo>
                  <a:cubicBezTo>
                    <a:pt x="16297" y="53513"/>
                    <a:pt x="16297" y="48518"/>
                    <a:pt x="16297" y="42810"/>
                  </a:cubicBezTo>
                  <a:cubicBezTo>
                    <a:pt x="12753" y="42810"/>
                    <a:pt x="9211" y="42810"/>
                    <a:pt x="5668" y="42810"/>
                  </a:cubicBezTo>
                  <a:cubicBezTo>
                    <a:pt x="2835" y="42810"/>
                    <a:pt x="0" y="42097"/>
                    <a:pt x="0" y="38529"/>
                  </a:cubicBezTo>
                  <a:cubicBezTo>
                    <a:pt x="0" y="34962"/>
                    <a:pt x="2126" y="34248"/>
                    <a:pt x="4959" y="34248"/>
                  </a:cubicBezTo>
                  <a:cubicBezTo>
                    <a:pt x="8503" y="34248"/>
                    <a:pt x="9211" y="32821"/>
                    <a:pt x="9211" y="29967"/>
                  </a:cubicBezTo>
                  <a:cubicBezTo>
                    <a:pt x="7794" y="23546"/>
                    <a:pt x="7085" y="16411"/>
                    <a:pt x="5668" y="9989"/>
                  </a:cubicBezTo>
                  <a:cubicBezTo>
                    <a:pt x="5668" y="9276"/>
                    <a:pt x="4959" y="8562"/>
                    <a:pt x="4959" y="7135"/>
                  </a:cubicBezTo>
                  <a:cubicBezTo>
                    <a:pt x="4251" y="4995"/>
                    <a:pt x="4251" y="2140"/>
                    <a:pt x="7085" y="714"/>
                  </a:cubicBezTo>
                  <a:cubicBezTo>
                    <a:pt x="10629" y="0"/>
                    <a:pt x="12045" y="2140"/>
                    <a:pt x="12753" y="4995"/>
                  </a:cubicBezTo>
                  <a:cubicBezTo>
                    <a:pt x="14879" y="14270"/>
                    <a:pt x="17005" y="23546"/>
                    <a:pt x="19130" y="33534"/>
                  </a:cubicBezTo>
                  <a:cubicBezTo>
                    <a:pt x="19839" y="33534"/>
                    <a:pt x="21965" y="33534"/>
                    <a:pt x="23382" y="33534"/>
                  </a:cubicBezTo>
                  <a:cubicBezTo>
                    <a:pt x="24091" y="26399"/>
                    <a:pt x="25508" y="18551"/>
                    <a:pt x="26924" y="11416"/>
                  </a:cubicBezTo>
                  <a:cubicBezTo>
                    <a:pt x="26924" y="9276"/>
                    <a:pt x="27633" y="6421"/>
                    <a:pt x="29050" y="4281"/>
                  </a:cubicBezTo>
                  <a:cubicBezTo>
                    <a:pt x="29759" y="1427"/>
                    <a:pt x="31176" y="0"/>
                    <a:pt x="34011" y="714"/>
                  </a:cubicBezTo>
                  <a:cubicBezTo>
                    <a:pt x="36844" y="2140"/>
                    <a:pt x="37553" y="4281"/>
                    <a:pt x="36844" y="7135"/>
                  </a:cubicBezTo>
                  <a:cubicBezTo>
                    <a:pt x="35427" y="14983"/>
                    <a:pt x="34011" y="23546"/>
                    <a:pt x="32593" y="31394"/>
                  </a:cubicBezTo>
                  <a:cubicBezTo>
                    <a:pt x="32593" y="32107"/>
                    <a:pt x="32593" y="32821"/>
                    <a:pt x="32593" y="33534"/>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5" name="Freeform 15"/>
            <p:cNvSpPr/>
            <p:nvPr/>
          </p:nvSpPr>
          <p:spPr>
            <a:xfrm>
              <a:off x="6418368" y="511403"/>
              <a:ext cx="31892" cy="143967"/>
            </a:xfrm>
            <a:custGeom>
              <a:avLst/>
              <a:gdLst/>
              <a:ahLst/>
              <a:cxnLst/>
              <a:rect l="l" t="t" r="r" b="b"/>
              <a:pathLst>
                <a:path w="31892" h="143967">
                  <a:moveTo>
                    <a:pt x="10631" y="36349"/>
                  </a:moveTo>
                  <a:cubicBezTo>
                    <a:pt x="10631" y="50602"/>
                    <a:pt x="9923" y="65569"/>
                    <a:pt x="10631" y="79823"/>
                  </a:cubicBezTo>
                  <a:cubicBezTo>
                    <a:pt x="11340" y="99066"/>
                    <a:pt x="15592" y="118309"/>
                    <a:pt x="19844" y="136840"/>
                  </a:cubicBezTo>
                  <a:cubicBezTo>
                    <a:pt x="20552" y="139691"/>
                    <a:pt x="20552" y="142541"/>
                    <a:pt x="17009" y="143255"/>
                  </a:cubicBezTo>
                  <a:cubicBezTo>
                    <a:pt x="13466" y="143967"/>
                    <a:pt x="12048" y="141829"/>
                    <a:pt x="11340" y="138979"/>
                  </a:cubicBezTo>
                  <a:cubicBezTo>
                    <a:pt x="8504" y="121161"/>
                    <a:pt x="4961" y="102630"/>
                    <a:pt x="2835" y="84812"/>
                  </a:cubicBezTo>
                  <a:cubicBezTo>
                    <a:pt x="0" y="68420"/>
                    <a:pt x="709" y="52028"/>
                    <a:pt x="2835" y="35635"/>
                  </a:cubicBezTo>
                  <a:cubicBezTo>
                    <a:pt x="4252" y="24945"/>
                    <a:pt x="7087" y="14967"/>
                    <a:pt x="9214" y="4276"/>
                  </a:cubicBezTo>
                  <a:cubicBezTo>
                    <a:pt x="9214" y="3564"/>
                    <a:pt x="9923" y="2139"/>
                    <a:pt x="10631" y="2139"/>
                  </a:cubicBezTo>
                  <a:cubicBezTo>
                    <a:pt x="12048" y="1425"/>
                    <a:pt x="14174" y="0"/>
                    <a:pt x="15592" y="712"/>
                  </a:cubicBezTo>
                  <a:cubicBezTo>
                    <a:pt x="17009" y="1425"/>
                    <a:pt x="17718" y="3564"/>
                    <a:pt x="17718" y="5701"/>
                  </a:cubicBezTo>
                  <a:cubicBezTo>
                    <a:pt x="17718" y="7127"/>
                    <a:pt x="16300" y="8552"/>
                    <a:pt x="16300" y="10691"/>
                  </a:cubicBezTo>
                  <a:cubicBezTo>
                    <a:pt x="13466" y="17104"/>
                    <a:pt x="12757" y="23519"/>
                    <a:pt x="17718" y="30646"/>
                  </a:cubicBezTo>
                  <a:cubicBezTo>
                    <a:pt x="24804" y="39911"/>
                    <a:pt x="26932" y="52741"/>
                    <a:pt x="29058" y="64144"/>
                  </a:cubicBezTo>
                  <a:cubicBezTo>
                    <a:pt x="29766" y="70559"/>
                    <a:pt x="30475" y="76972"/>
                    <a:pt x="31184" y="83387"/>
                  </a:cubicBezTo>
                  <a:cubicBezTo>
                    <a:pt x="31892" y="86951"/>
                    <a:pt x="30475" y="89802"/>
                    <a:pt x="26932" y="89802"/>
                  </a:cubicBezTo>
                  <a:cubicBezTo>
                    <a:pt x="24096" y="89802"/>
                    <a:pt x="23387" y="86951"/>
                    <a:pt x="22678" y="84099"/>
                  </a:cubicBezTo>
                  <a:cubicBezTo>
                    <a:pt x="21261" y="69132"/>
                    <a:pt x="19135" y="54878"/>
                    <a:pt x="14174" y="41337"/>
                  </a:cubicBezTo>
                  <a:cubicBezTo>
                    <a:pt x="13466" y="39199"/>
                    <a:pt x="12757" y="37774"/>
                    <a:pt x="11340" y="36349"/>
                  </a:cubicBezTo>
                  <a:cubicBezTo>
                    <a:pt x="11340" y="36349"/>
                    <a:pt x="10631" y="36349"/>
                    <a:pt x="10631" y="36349"/>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6" name="Freeform 16"/>
            <p:cNvSpPr/>
            <p:nvPr/>
          </p:nvSpPr>
          <p:spPr>
            <a:xfrm>
              <a:off x="6381305" y="509658"/>
              <a:ext cx="31460" cy="146585"/>
            </a:xfrm>
            <a:custGeom>
              <a:avLst/>
              <a:gdLst/>
              <a:ahLst/>
              <a:cxnLst/>
              <a:rect l="l" t="t" r="r" b="b"/>
              <a:pathLst>
                <a:path w="31460" h="146585">
                  <a:moveTo>
                    <a:pt x="20274" y="36468"/>
                  </a:moveTo>
                  <a:cubicBezTo>
                    <a:pt x="14681" y="47193"/>
                    <a:pt x="12584" y="57203"/>
                    <a:pt x="11186" y="67215"/>
                  </a:cubicBezTo>
                  <a:cubicBezTo>
                    <a:pt x="9788" y="73650"/>
                    <a:pt x="9788" y="80800"/>
                    <a:pt x="8390" y="87236"/>
                  </a:cubicBezTo>
                  <a:cubicBezTo>
                    <a:pt x="7690" y="88666"/>
                    <a:pt x="5593" y="90096"/>
                    <a:pt x="4195" y="91526"/>
                  </a:cubicBezTo>
                  <a:cubicBezTo>
                    <a:pt x="2797" y="90096"/>
                    <a:pt x="0" y="87951"/>
                    <a:pt x="0" y="86521"/>
                  </a:cubicBezTo>
                  <a:cubicBezTo>
                    <a:pt x="1398" y="67930"/>
                    <a:pt x="2797" y="48623"/>
                    <a:pt x="13283" y="32177"/>
                  </a:cubicBezTo>
                  <a:cubicBezTo>
                    <a:pt x="18876" y="23597"/>
                    <a:pt x="16779" y="16446"/>
                    <a:pt x="13983" y="8580"/>
                  </a:cubicBezTo>
                  <a:cubicBezTo>
                    <a:pt x="12584" y="5720"/>
                    <a:pt x="12584" y="2860"/>
                    <a:pt x="16079" y="1430"/>
                  </a:cubicBezTo>
                  <a:cubicBezTo>
                    <a:pt x="19576" y="0"/>
                    <a:pt x="20974" y="2860"/>
                    <a:pt x="21673" y="5720"/>
                  </a:cubicBezTo>
                  <a:cubicBezTo>
                    <a:pt x="26567" y="18592"/>
                    <a:pt x="28664" y="32177"/>
                    <a:pt x="29364" y="46478"/>
                  </a:cubicBezTo>
                  <a:cubicBezTo>
                    <a:pt x="31460" y="77940"/>
                    <a:pt x="27266" y="108688"/>
                    <a:pt x="19576" y="139435"/>
                  </a:cubicBezTo>
                  <a:cubicBezTo>
                    <a:pt x="19576" y="140865"/>
                    <a:pt x="19576" y="141580"/>
                    <a:pt x="18876" y="142295"/>
                  </a:cubicBezTo>
                  <a:cubicBezTo>
                    <a:pt x="18178" y="145155"/>
                    <a:pt x="16079" y="146585"/>
                    <a:pt x="13983" y="145155"/>
                  </a:cubicBezTo>
                  <a:cubicBezTo>
                    <a:pt x="12584" y="144440"/>
                    <a:pt x="11186" y="141580"/>
                    <a:pt x="11186" y="140150"/>
                  </a:cubicBezTo>
                  <a:cubicBezTo>
                    <a:pt x="12584" y="130139"/>
                    <a:pt x="15381" y="120128"/>
                    <a:pt x="16779" y="110118"/>
                  </a:cubicBezTo>
                  <a:cubicBezTo>
                    <a:pt x="20974" y="86521"/>
                    <a:pt x="22372" y="62210"/>
                    <a:pt x="20274" y="36468"/>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7" name="Freeform 17"/>
            <p:cNvSpPr/>
            <p:nvPr/>
          </p:nvSpPr>
          <p:spPr>
            <a:xfrm>
              <a:off x="6475688" y="510530"/>
              <a:ext cx="16808" cy="144840"/>
            </a:xfrm>
            <a:custGeom>
              <a:avLst/>
              <a:gdLst/>
              <a:ahLst/>
              <a:cxnLst/>
              <a:rect l="l" t="t" r="r" b="b"/>
              <a:pathLst>
                <a:path w="16808" h="144840">
                  <a:moveTo>
                    <a:pt x="0" y="86333"/>
                  </a:moveTo>
                  <a:cubicBezTo>
                    <a:pt x="1401" y="72064"/>
                    <a:pt x="3501" y="57080"/>
                    <a:pt x="5603" y="42810"/>
                  </a:cubicBezTo>
                  <a:cubicBezTo>
                    <a:pt x="7704" y="31394"/>
                    <a:pt x="7003" y="20691"/>
                    <a:pt x="3501" y="9989"/>
                  </a:cubicBezTo>
                  <a:cubicBezTo>
                    <a:pt x="3501" y="9276"/>
                    <a:pt x="2802" y="7849"/>
                    <a:pt x="2802" y="7135"/>
                  </a:cubicBezTo>
                  <a:cubicBezTo>
                    <a:pt x="1401" y="4281"/>
                    <a:pt x="2101" y="2140"/>
                    <a:pt x="4902" y="714"/>
                  </a:cubicBezTo>
                  <a:cubicBezTo>
                    <a:pt x="7704" y="0"/>
                    <a:pt x="9804" y="1427"/>
                    <a:pt x="10505" y="4281"/>
                  </a:cubicBezTo>
                  <a:cubicBezTo>
                    <a:pt x="15408" y="18551"/>
                    <a:pt x="16808" y="32821"/>
                    <a:pt x="13306" y="47090"/>
                  </a:cubicBezTo>
                  <a:cubicBezTo>
                    <a:pt x="8404" y="69922"/>
                    <a:pt x="8404" y="92754"/>
                    <a:pt x="11205" y="116300"/>
                  </a:cubicBezTo>
                  <a:cubicBezTo>
                    <a:pt x="11906" y="123435"/>
                    <a:pt x="12606" y="131284"/>
                    <a:pt x="14007" y="138419"/>
                  </a:cubicBezTo>
                  <a:cubicBezTo>
                    <a:pt x="14707" y="141272"/>
                    <a:pt x="14007" y="144126"/>
                    <a:pt x="10505" y="144126"/>
                  </a:cubicBezTo>
                  <a:cubicBezTo>
                    <a:pt x="7704" y="144840"/>
                    <a:pt x="6303" y="142700"/>
                    <a:pt x="5603" y="139846"/>
                  </a:cubicBezTo>
                  <a:cubicBezTo>
                    <a:pt x="4202" y="128430"/>
                    <a:pt x="2802" y="116300"/>
                    <a:pt x="1401" y="104170"/>
                  </a:cubicBezTo>
                  <a:cubicBezTo>
                    <a:pt x="700" y="98463"/>
                    <a:pt x="700" y="92754"/>
                    <a:pt x="700" y="86333"/>
                  </a:cubicBezTo>
                  <a:cubicBezTo>
                    <a:pt x="0" y="86333"/>
                    <a:pt x="0" y="86333"/>
                    <a:pt x="0" y="86333"/>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8" name="Freeform 18"/>
            <p:cNvSpPr/>
            <p:nvPr/>
          </p:nvSpPr>
          <p:spPr>
            <a:xfrm>
              <a:off x="6427850" y="678928"/>
              <a:ext cx="34478" cy="43190"/>
            </a:xfrm>
            <a:custGeom>
              <a:avLst/>
              <a:gdLst/>
              <a:ahLst/>
              <a:cxnLst/>
              <a:rect l="l" t="t" r="r" b="b"/>
              <a:pathLst>
                <a:path w="34478" h="43190">
                  <a:moveTo>
                    <a:pt x="6332" y="21595"/>
                  </a:moveTo>
                  <a:cubicBezTo>
                    <a:pt x="2111" y="16556"/>
                    <a:pt x="704" y="12238"/>
                    <a:pt x="3518" y="7918"/>
                  </a:cubicBezTo>
                  <a:cubicBezTo>
                    <a:pt x="5629" y="2879"/>
                    <a:pt x="12666" y="0"/>
                    <a:pt x="17591" y="720"/>
                  </a:cubicBezTo>
                  <a:cubicBezTo>
                    <a:pt x="26035" y="1440"/>
                    <a:pt x="32367" y="6478"/>
                    <a:pt x="31664" y="12957"/>
                  </a:cubicBezTo>
                  <a:cubicBezTo>
                    <a:pt x="31664" y="15837"/>
                    <a:pt x="29553" y="18716"/>
                    <a:pt x="28849" y="22315"/>
                  </a:cubicBezTo>
                  <a:cubicBezTo>
                    <a:pt x="31664" y="25194"/>
                    <a:pt x="34478" y="29514"/>
                    <a:pt x="30960" y="35272"/>
                  </a:cubicBezTo>
                  <a:cubicBezTo>
                    <a:pt x="28146" y="41030"/>
                    <a:pt x="22516" y="43190"/>
                    <a:pt x="16887" y="43190"/>
                  </a:cubicBezTo>
                  <a:cubicBezTo>
                    <a:pt x="11259" y="43190"/>
                    <a:pt x="5629" y="41030"/>
                    <a:pt x="2814" y="35272"/>
                  </a:cubicBezTo>
                  <a:cubicBezTo>
                    <a:pt x="0" y="29514"/>
                    <a:pt x="2111" y="25194"/>
                    <a:pt x="6332" y="21595"/>
                  </a:cubicBezTo>
                  <a:close/>
                  <a:moveTo>
                    <a:pt x="16887" y="35992"/>
                  </a:moveTo>
                  <a:cubicBezTo>
                    <a:pt x="21109" y="35992"/>
                    <a:pt x="24627" y="33113"/>
                    <a:pt x="24627" y="30234"/>
                  </a:cubicBezTo>
                  <a:cubicBezTo>
                    <a:pt x="24627" y="28073"/>
                    <a:pt x="21109" y="25194"/>
                    <a:pt x="16887" y="25194"/>
                  </a:cubicBezTo>
                  <a:cubicBezTo>
                    <a:pt x="12666" y="25194"/>
                    <a:pt x="9148" y="28073"/>
                    <a:pt x="9148" y="30952"/>
                  </a:cubicBezTo>
                  <a:cubicBezTo>
                    <a:pt x="9148" y="33113"/>
                    <a:pt x="13369" y="35992"/>
                    <a:pt x="16887" y="35992"/>
                  </a:cubicBezTo>
                  <a:close/>
                  <a:moveTo>
                    <a:pt x="16184" y="17996"/>
                  </a:moveTo>
                  <a:cubicBezTo>
                    <a:pt x="21109" y="17276"/>
                    <a:pt x="23923" y="15117"/>
                    <a:pt x="23923" y="12957"/>
                  </a:cubicBezTo>
                  <a:cubicBezTo>
                    <a:pt x="23923" y="10077"/>
                    <a:pt x="21109" y="7918"/>
                    <a:pt x="16887" y="7918"/>
                  </a:cubicBezTo>
                  <a:cubicBezTo>
                    <a:pt x="16184" y="7918"/>
                    <a:pt x="14776" y="7918"/>
                    <a:pt x="13369" y="8639"/>
                  </a:cubicBezTo>
                  <a:cubicBezTo>
                    <a:pt x="11962" y="9357"/>
                    <a:pt x="9851" y="11518"/>
                    <a:pt x="9851" y="12957"/>
                  </a:cubicBezTo>
                  <a:cubicBezTo>
                    <a:pt x="9851" y="14397"/>
                    <a:pt x="11962" y="15837"/>
                    <a:pt x="13369" y="17276"/>
                  </a:cubicBezTo>
                  <a:cubicBezTo>
                    <a:pt x="14073" y="17996"/>
                    <a:pt x="16184" y="17276"/>
                    <a:pt x="16184" y="17996"/>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19" name="Freeform 19"/>
            <p:cNvSpPr/>
            <p:nvPr/>
          </p:nvSpPr>
          <p:spPr>
            <a:xfrm>
              <a:off x="6464482" y="677620"/>
              <a:ext cx="33185" cy="44500"/>
            </a:xfrm>
            <a:custGeom>
              <a:avLst/>
              <a:gdLst/>
              <a:ahLst/>
              <a:cxnLst/>
              <a:rect l="l" t="t" r="r" b="b"/>
              <a:pathLst>
                <a:path w="33185" h="44500">
                  <a:moveTo>
                    <a:pt x="21182" y="27273"/>
                  </a:moveTo>
                  <a:cubicBezTo>
                    <a:pt x="16239" y="26556"/>
                    <a:pt x="13415" y="26556"/>
                    <a:pt x="9884" y="25838"/>
                  </a:cubicBezTo>
                  <a:cubicBezTo>
                    <a:pt x="4237" y="24403"/>
                    <a:pt x="0" y="18661"/>
                    <a:pt x="706" y="13637"/>
                  </a:cubicBezTo>
                  <a:cubicBezTo>
                    <a:pt x="706" y="8613"/>
                    <a:pt x="5649" y="3589"/>
                    <a:pt x="12003" y="2153"/>
                  </a:cubicBezTo>
                  <a:cubicBezTo>
                    <a:pt x="24712" y="0"/>
                    <a:pt x="33185" y="10766"/>
                    <a:pt x="29654" y="23686"/>
                  </a:cubicBezTo>
                  <a:cubicBezTo>
                    <a:pt x="26830" y="33015"/>
                    <a:pt x="19770" y="39475"/>
                    <a:pt x="12003" y="43781"/>
                  </a:cubicBezTo>
                  <a:cubicBezTo>
                    <a:pt x="10591" y="44500"/>
                    <a:pt x="7767" y="43781"/>
                    <a:pt x="6355" y="42346"/>
                  </a:cubicBezTo>
                  <a:cubicBezTo>
                    <a:pt x="4943" y="40193"/>
                    <a:pt x="6355" y="38757"/>
                    <a:pt x="8472" y="37321"/>
                  </a:cubicBezTo>
                  <a:cubicBezTo>
                    <a:pt x="12709" y="33734"/>
                    <a:pt x="16239" y="30862"/>
                    <a:pt x="21182" y="27273"/>
                  </a:cubicBezTo>
                  <a:close/>
                  <a:moveTo>
                    <a:pt x="15533" y="19379"/>
                  </a:moveTo>
                  <a:cubicBezTo>
                    <a:pt x="19064" y="19379"/>
                    <a:pt x="21888" y="17225"/>
                    <a:pt x="21888" y="14355"/>
                  </a:cubicBezTo>
                  <a:cubicBezTo>
                    <a:pt x="21888" y="11483"/>
                    <a:pt x="19064" y="9331"/>
                    <a:pt x="15533" y="9331"/>
                  </a:cubicBezTo>
                  <a:cubicBezTo>
                    <a:pt x="11297" y="9331"/>
                    <a:pt x="8472" y="11483"/>
                    <a:pt x="8472" y="14355"/>
                  </a:cubicBezTo>
                  <a:cubicBezTo>
                    <a:pt x="8472" y="17225"/>
                    <a:pt x="11297" y="19379"/>
                    <a:pt x="15533" y="19379"/>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0" name="Freeform 20"/>
            <p:cNvSpPr/>
            <p:nvPr/>
          </p:nvSpPr>
          <p:spPr>
            <a:xfrm>
              <a:off x="6498098" y="680673"/>
              <a:ext cx="29307" cy="41445"/>
            </a:xfrm>
            <a:custGeom>
              <a:avLst/>
              <a:gdLst/>
              <a:ahLst/>
              <a:cxnLst/>
              <a:rect l="l" t="t" r="r" b="b"/>
              <a:pathLst>
                <a:path w="29307" h="41445">
                  <a:moveTo>
                    <a:pt x="12151" y="7860"/>
                  </a:moveTo>
                  <a:cubicBezTo>
                    <a:pt x="12151" y="10004"/>
                    <a:pt x="12151" y="12148"/>
                    <a:pt x="12151" y="14291"/>
                  </a:cubicBezTo>
                  <a:cubicBezTo>
                    <a:pt x="13581" y="14291"/>
                    <a:pt x="15010" y="15006"/>
                    <a:pt x="16440" y="15006"/>
                  </a:cubicBezTo>
                  <a:cubicBezTo>
                    <a:pt x="25731" y="17150"/>
                    <a:pt x="29307" y="21438"/>
                    <a:pt x="29307" y="28583"/>
                  </a:cubicBezTo>
                  <a:cubicBezTo>
                    <a:pt x="28592" y="35014"/>
                    <a:pt x="23588" y="40016"/>
                    <a:pt x="15725" y="40730"/>
                  </a:cubicBezTo>
                  <a:cubicBezTo>
                    <a:pt x="12151" y="41445"/>
                    <a:pt x="8578" y="41445"/>
                    <a:pt x="5004" y="40730"/>
                  </a:cubicBezTo>
                  <a:cubicBezTo>
                    <a:pt x="2859" y="40730"/>
                    <a:pt x="0" y="39301"/>
                    <a:pt x="0" y="36443"/>
                  </a:cubicBezTo>
                  <a:cubicBezTo>
                    <a:pt x="715" y="32870"/>
                    <a:pt x="3574" y="33585"/>
                    <a:pt x="6433" y="33585"/>
                  </a:cubicBezTo>
                  <a:cubicBezTo>
                    <a:pt x="10006" y="33585"/>
                    <a:pt x="13581" y="33585"/>
                    <a:pt x="16440" y="32870"/>
                  </a:cubicBezTo>
                  <a:cubicBezTo>
                    <a:pt x="19299" y="32870"/>
                    <a:pt x="21444" y="30726"/>
                    <a:pt x="21444" y="27868"/>
                  </a:cubicBezTo>
                  <a:cubicBezTo>
                    <a:pt x="21444" y="24295"/>
                    <a:pt x="19299" y="22866"/>
                    <a:pt x="16440" y="22866"/>
                  </a:cubicBezTo>
                  <a:cubicBezTo>
                    <a:pt x="14295" y="22151"/>
                    <a:pt x="11436" y="22151"/>
                    <a:pt x="9293" y="22151"/>
                  </a:cubicBezTo>
                  <a:cubicBezTo>
                    <a:pt x="5719" y="22151"/>
                    <a:pt x="3574" y="20723"/>
                    <a:pt x="4289" y="17150"/>
                  </a:cubicBezTo>
                  <a:cubicBezTo>
                    <a:pt x="4289" y="13576"/>
                    <a:pt x="4289" y="9289"/>
                    <a:pt x="4289" y="5003"/>
                  </a:cubicBezTo>
                  <a:cubicBezTo>
                    <a:pt x="4289" y="2144"/>
                    <a:pt x="5719" y="715"/>
                    <a:pt x="8578" y="0"/>
                  </a:cubicBezTo>
                  <a:cubicBezTo>
                    <a:pt x="12866" y="0"/>
                    <a:pt x="17869" y="0"/>
                    <a:pt x="22158" y="715"/>
                  </a:cubicBezTo>
                  <a:cubicBezTo>
                    <a:pt x="23588" y="715"/>
                    <a:pt x="25018" y="2859"/>
                    <a:pt x="26446" y="3573"/>
                  </a:cubicBezTo>
                  <a:cubicBezTo>
                    <a:pt x="25018" y="5003"/>
                    <a:pt x="23588" y="7146"/>
                    <a:pt x="22158" y="7146"/>
                  </a:cubicBezTo>
                  <a:cubicBezTo>
                    <a:pt x="19299" y="7860"/>
                    <a:pt x="15725" y="7860"/>
                    <a:pt x="12151" y="7860"/>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1" name="Freeform 21"/>
            <p:cNvSpPr/>
            <p:nvPr/>
          </p:nvSpPr>
          <p:spPr>
            <a:xfrm>
              <a:off x="6489910" y="572480"/>
              <a:ext cx="11205" cy="69366"/>
            </a:xfrm>
            <a:custGeom>
              <a:avLst/>
              <a:gdLst/>
              <a:ahLst/>
              <a:cxnLst/>
              <a:rect l="l" t="t" r="r" b="b"/>
              <a:pathLst>
                <a:path w="11205" h="69366">
                  <a:moveTo>
                    <a:pt x="700" y="24314"/>
                  </a:moveTo>
                  <a:cubicBezTo>
                    <a:pt x="700" y="18593"/>
                    <a:pt x="700" y="12871"/>
                    <a:pt x="700" y="7866"/>
                  </a:cubicBezTo>
                  <a:cubicBezTo>
                    <a:pt x="700" y="6436"/>
                    <a:pt x="700" y="5721"/>
                    <a:pt x="700" y="5006"/>
                  </a:cubicBezTo>
                  <a:cubicBezTo>
                    <a:pt x="1401" y="2145"/>
                    <a:pt x="3501" y="0"/>
                    <a:pt x="5602" y="1430"/>
                  </a:cubicBezTo>
                  <a:cubicBezTo>
                    <a:pt x="7003" y="2145"/>
                    <a:pt x="9105" y="4290"/>
                    <a:pt x="9105" y="5721"/>
                  </a:cubicBezTo>
                  <a:cubicBezTo>
                    <a:pt x="9105" y="20023"/>
                    <a:pt x="9105" y="34326"/>
                    <a:pt x="9804" y="48628"/>
                  </a:cubicBezTo>
                  <a:cubicBezTo>
                    <a:pt x="9804" y="52203"/>
                    <a:pt x="10504" y="56493"/>
                    <a:pt x="10504" y="60785"/>
                  </a:cubicBezTo>
                  <a:cubicBezTo>
                    <a:pt x="11205" y="61500"/>
                    <a:pt x="11205" y="62930"/>
                    <a:pt x="11205" y="63645"/>
                  </a:cubicBezTo>
                  <a:cubicBezTo>
                    <a:pt x="9804" y="65790"/>
                    <a:pt x="9105" y="67936"/>
                    <a:pt x="7704" y="67936"/>
                  </a:cubicBezTo>
                  <a:cubicBezTo>
                    <a:pt x="4902" y="69366"/>
                    <a:pt x="2802" y="67221"/>
                    <a:pt x="2802" y="64360"/>
                  </a:cubicBezTo>
                  <a:cubicBezTo>
                    <a:pt x="2101" y="57210"/>
                    <a:pt x="700" y="50058"/>
                    <a:pt x="700" y="42192"/>
                  </a:cubicBezTo>
                  <a:cubicBezTo>
                    <a:pt x="0" y="36471"/>
                    <a:pt x="700" y="30034"/>
                    <a:pt x="700" y="24314"/>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2" name="Freeform 22"/>
            <p:cNvSpPr/>
            <p:nvPr/>
          </p:nvSpPr>
          <p:spPr>
            <a:xfrm>
              <a:off x="6463189" y="573352"/>
              <a:ext cx="11636" cy="68057"/>
            </a:xfrm>
            <a:custGeom>
              <a:avLst/>
              <a:gdLst/>
              <a:ahLst/>
              <a:cxnLst/>
              <a:rect l="l" t="t" r="r" b="b"/>
              <a:pathLst>
                <a:path w="11636" h="68057">
                  <a:moveTo>
                    <a:pt x="0" y="23641"/>
                  </a:moveTo>
                  <a:cubicBezTo>
                    <a:pt x="685" y="17910"/>
                    <a:pt x="685" y="11462"/>
                    <a:pt x="1369" y="5732"/>
                  </a:cubicBezTo>
                  <a:cubicBezTo>
                    <a:pt x="1369" y="2865"/>
                    <a:pt x="2738" y="0"/>
                    <a:pt x="5476" y="716"/>
                  </a:cubicBezTo>
                  <a:cubicBezTo>
                    <a:pt x="8898" y="716"/>
                    <a:pt x="9582" y="2865"/>
                    <a:pt x="9582" y="5732"/>
                  </a:cubicBezTo>
                  <a:cubicBezTo>
                    <a:pt x="8213" y="25074"/>
                    <a:pt x="8898" y="43699"/>
                    <a:pt x="11636" y="62325"/>
                  </a:cubicBezTo>
                  <a:cubicBezTo>
                    <a:pt x="11636" y="65192"/>
                    <a:pt x="10951" y="67340"/>
                    <a:pt x="8213" y="68057"/>
                  </a:cubicBezTo>
                  <a:cubicBezTo>
                    <a:pt x="5476" y="68057"/>
                    <a:pt x="3423" y="66624"/>
                    <a:pt x="3423" y="63759"/>
                  </a:cubicBezTo>
                  <a:cubicBezTo>
                    <a:pt x="2738" y="57311"/>
                    <a:pt x="1369" y="50864"/>
                    <a:pt x="1369" y="45132"/>
                  </a:cubicBezTo>
                  <a:cubicBezTo>
                    <a:pt x="685" y="37969"/>
                    <a:pt x="685" y="30805"/>
                    <a:pt x="0" y="23641"/>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3" name="Freeform 23"/>
            <p:cNvSpPr/>
            <p:nvPr/>
          </p:nvSpPr>
          <p:spPr>
            <a:xfrm>
              <a:off x="6464482" y="510530"/>
              <a:ext cx="14221" cy="49298"/>
            </a:xfrm>
            <a:custGeom>
              <a:avLst/>
              <a:gdLst/>
              <a:ahLst/>
              <a:cxnLst/>
              <a:rect l="l" t="t" r="r" b="b"/>
              <a:pathLst>
                <a:path w="14221" h="49298">
                  <a:moveTo>
                    <a:pt x="14221" y="29293"/>
                  </a:moveTo>
                  <a:cubicBezTo>
                    <a:pt x="13512" y="35723"/>
                    <a:pt x="12800" y="40010"/>
                    <a:pt x="12089" y="45011"/>
                  </a:cubicBezTo>
                  <a:cubicBezTo>
                    <a:pt x="12089" y="47869"/>
                    <a:pt x="9956" y="49298"/>
                    <a:pt x="7822" y="48584"/>
                  </a:cubicBezTo>
                  <a:cubicBezTo>
                    <a:pt x="4267" y="48584"/>
                    <a:pt x="3556" y="46440"/>
                    <a:pt x="3556" y="43583"/>
                  </a:cubicBezTo>
                  <a:cubicBezTo>
                    <a:pt x="6400" y="30723"/>
                    <a:pt x="4977" y="19290"/>
                    <a:pt x="711" y="7145"/>
                  </a:cubicBezTo>
                  <a:cubicBezTo>
                    <a:pt x="0" y="4286"/>
                    <a:pt x="0" y="2144"/>
                    <a:pt x="3556" y="715"/>
                  </a:cubicBezTo>
                  <a:cubicBezTo>
                    <a:pt x="6400" y="0"/>
                    <a:pt x="8533" y="1429"/>
                    <a:pt x="9244" y="4286"/>
                  </a:cubicBezTo>
                  <a:cubicBezTo>
                    <a:pt x="10667" y="13575"/>
                    <a:pt x="12800" y="22149"/>
                    <a:pt x="14221" y="29293"/>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4" name="Freeform 24"/>
            <p:cNvSpPr/>
            <p:nvPr/>
          </p:nvSpPr>
          <p:spPr>
            <a:xfrm>
              <a:off x="6490341" y="511403"/>
              <a:ext cx="14221" cy="49298"/>
            </a:xfrm>
            <a:custGeom>
              <a:avLst/>
              <a:gdLst/>
              <a:ahLst/>
              <a:cxnLst/>
              <a:rect l="l" t="t" r="r" b="b"/>
              <a:pathLst>
                <a:path w="14221" h="49298">
                  <a:moveTo>
                    <a:pt x="14221" y="28579"/>
                  </a:moveTo>
                  <a:cubicBezTo>
                    <a:pt x="13512" y="35009"/>
                    <a:pt x="12800" y="40010"/>
                    <a:pt x="12089" y="44296"/>
                  </a:cubicBezTo>
                  <a:cubicBezTo>
                    <a:pt x="12089" y="47155"/>
                    <a:pt x="9956" y="49298"/>
                    <a:pt x="7111" y="47869"/>
                  </a:cubicBezTo>
                  <a:cubicBezTo>
                    <a:pt x="5688" y="47155"/>
                    <a:pt x="4267" y="44296"/>
                    <a:pt x="4267" y="42868"/>
                  </a:cubicBezTo>
                  <a:cubicBezTo>
                    <a:pt x="6400" y="30008"/>
                    <a:pt x="4977" y="18576"/>
                    <a:pt x="1422" y="6430"/>
                  </a:cubicBezTo>
                  <a:cubicBezTo>
                    <a:pt x="0" y="2857"/>
                    <a:pt x="1422" y="715"/>
                    <a:pt x="4267" y="0"/>
                  </a:cubicBezTo>
                  <a:cubicBezTo>
                    <a:pt x="7111" y="0"/>
                    <a:pt x="8533" y="1429"/>
                    <a:pt x="9244" y="3573"/>
                  </a:cubicBezTo>
                  <a:cubicBezTo>
                    <a:pt x="11378" y="12860"/>
                    <a:pt x="12800" y="21434"/>
                    <a:pt x="14221" y="28579"/>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5" name="Freeform 25"/>
            <p:cNvSpPr/>
            <p:nvPr/>
          </p:nvSpPr>
          <p:spPr>
            <a:xfrm>
              <a:off x="6412766" y="679801"/>
              <a:ext cx="8619" cy="42318"/>
            </a:xfrm>
            <a:custGeom>
              <a:avLst/>
              <a:gdLst/>
              <a:ahLst/>
              <a:cxnLst/>
              <a:rect l="l" t="t" r="r" b="b"/>
              <a:pathLst>
                <a:path w="8619" h="42318">
                  <a:moveTo>
                    <a:pt x="0" y="21518"/>
                  </a:moveTo>
                  <a:cubicBezTo>
                    <a:pt x="0" y="16497"/>
                    <a:pt x="0" y="10759"/>
                    <a:pt x="0" y="5738"/>
                  </a:cubicBezTo>
                  <a:cubicBezTo>
                    <a:pt x="0" y="2869"/>
                    <a:pt x="719" y="718"/>
                    <a:pt x="4309" y="718"/>
                  </a:cubicBezTo>
                  <a:cubicBezTo>
                    <a:pt x="7183" y="0"/>
                    <a:pt x="7901" y="2869"/>
                    <a:pt x="7901" y="5738"/>
                  </a:cubicBezTo>
                  <a:cubicBezTo>
                    <a:pt x="8619" y="15780"/>
                    <a:pt x="7901" y="26538"/>
                    <a:pt x="7901" y="36580"/>
                  </a:cubicBezTo>
                  <a:cubicBezTo>
                    <a:pt x="7901" y="39449"/>
                    <a:pt x="7901" y="41600"/>
                    <a:pt x="4309" y="42318"/>
                  </a:cubicBezTo>
                  <a:cubicBezTo>
                    <a:pt x="719" y="42318"/>
                    <a:pt x="0" y="39449"/>
                    <a:pt x="0" y="36580"/>
                  </a:cubicBezTo>
                  <a:cubicBezTo>
                    <a:pt x="0" y="31559"/>
                    <a:pt x="0" y="26538"/>
                    <a:pt x="0" y="21518"/>
                  </a:cubicBezTo>
                  <a:close/>
                </a:path>
              </a:pathLst>
            </a:custGeom>
            <a:solidFill>
              <a:srgbClr val="FFFFFF">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grpSp>
          <p:nvGrpSpPr>
            <p:cNvPr id="26" name="Group 26"/>
            <p:cNvGrpSpPr/>
            <p:nvPr/>
          </p:nvGrpSpPr>
          <p:grpSpPr>
            <a:xfrm>
              <a:off x="6153319" y="307231"/>
              <a:ext cx="623188" cy="633021"/>
              <a:chOff x="6153319" y="307231"/>
              <a:chExt cx="623188" cy="633021"/>
            </a:xfrm>
          </p:grpSpPr>
          <p:sp>
            <p:nvSpPr>
              <p:cNvPr id="27" name="Freeform 27"/>
              <p:cNvSpPr/>
              <p:nvPr/>
            </p:nvSpPr>
            <p:spPr>
              <a:xfrm>
                <a:off x="6153319" y="307231"/>
                <a:ext cx="623188" cy="633021"/>
              </a:xfrm>
              <a:custGeom>
                <a:avLst/>
                <a:gdLst/>
                <a:ahLst/>
                <a:cxnLst/>
                <a:rect l="l" t="t" r="r" b="b"/>
                <a:pathLst>
                  <a:path w="623188" h="633021">
                    <a:moveTo>
                      <a:pt x="623188" y="319009"/>
                    </a:moveTo>
                    <a:cubicBezTo>
                      <a:pt x="621777" y="403221"/>
                      <a:pt x="592840" y="477443"/>
                      <a:pt x="533556" y="538818"/>
                    </a:cubicBezTo>
                    <a:cubicBezTo>
                      <a:pt x="472156" y="600906"/>
                      <a:pt x="398050" y="633021"/>
                      <a:pt x="311241" y="633021"/>
                    </a:cubicBezTo>
                    <a:cubicBezTo>
                      <a:pt x="228667" y="633021"/>
                      <a:pt x="155974" y="603761"/>
                      <a:pt x="95984" y="545240"/>
                    </a:cubicBezTo>
                    <a:cubicBezTo>
                      <a:pt x="32465" y="482437"/>
                      <a:pt x="0" y="406075"/>
                      <a:pt x="0" y="316154"/>
                    </a:cubicBezTo>
                    <a:cubicBezTo>
                      <a:pt x="0" y="144874"/>
                      <a:pt x="138330" y="0"/>
                      <a:pt x="316887" y="2855"/>
                    </a:cubicBezTo>
                    <a:cubicBezTo>
                      <a:pt x="400167" y="3569"/>
                      <a:pt x="472860" y="34969"/>
                      <a:pt x="531439" y="94917"/>
                    </a:cubicBezTo>
                    <a:cubicBezTo>
                      <a:pt x="592135" y="156293"/>
                      <a:pt x="622482" y="231228"/>
                      <a:pt x="623188" y="319009"/>
                    </a:cubicBezTo>
                    <a:close/>
                    <a:moveTo>
                      <a:pt x="472860" y="562369"/>
                    </a:moveTo>
                    <a:cubicBezTo>
                      <a:pt x="479918" y="562369"/>
                      <a:pt x="486270" y="561655"/>
                      <a:pt x="493328" y="561655"/>
                    </a:cubicBezTo>
                    <a:cubicBezTo>
                      <a:pt x="495445" y="561655"/>
                      <a:pt x="496857" y="560227"/>
                      <a:pt x="497562" y="558086"/>
                    </a:cubicBezTo>
                    <a:cubicBezTo>
                      <a:pt x="498974" y="553090"/>
                      <a:pt x="500385" y="547381"/>
                      <a:pt x="502502" y="542385"/>
                    </a:cubicBezTo>
                    <a:cubicBezTo>
                      <a:pt x="503208" y="540244"/>
                      <a:pt x="505325" y="538818"/>
                      <a:pt x="506738" y="538818"/>
                    </a:cubicBezTo>
                    <a:cubicBezTo>
                      <a:pt x="512383" y="537390"/>
                      <a:pt x="517323" y="535963"/>
                      <a:pt x="522969" y="535249"/>
                    </a:cubicBezTo>
                    <a:cubicBezTo>
                      <a:pt x="525793" y="535249"/>
                      <a:pt x="526499" y="533822"/>
                      <a:pt x="526499" y="531680"/>
                    </a:cubicBezTo>
                    <a:cubicBezTo>
                      <a:pt x="527910" y="525972"/>
                      <a:pt x="528616" y="520262"/>
                      <a:pt x="530027" y="514553"/>
                    </a:cubicBezTo>
                    <a:cubicBezTo>
                      <a:pt x="530027" y="513126"/>
                      <a:pt x="531439" y="511698"/>
                      <a:pt x="532850" y="510985"/>
                    </a:cubicBezTo>
                    <a:cubicBezTo>
                      <a:pt x="537790" y="508843"/>
                      <a:pt x="543437" y="507416"/>
                      <a:pt x="548377" y="505988"/>
                    </a:cubicBezTo>
                    <a:cubicBezTo>
                      <a:pt x="551200" y="505275"/>
                      <a:pt x="552611" y="503847"/>
                      <a:pt x="552611" y="500280"/>
                    </a:cubicBezTo>
                    <a:cubicBezTo>
                      <a:pt x="552611" y="495283"/>
                      <a:pt x="553317" y="489575"/>
                      <a:pt x="553317" y="484579"/>
                    </a:cubicBezTo>
                    <a:cubicBezTo>
                      <a:pt x="553317" y="481724"/>
                      <a:pt x="554024" y="480296"/>
                      <a:pt x="556847" y="479582"/>
                    </a:cubicBezTo>
                    <a:cubicBezTo>
                      <a:pt x="561787" y="477443"/>
                      <a:pt x="566021" y="475301"/>
                      <a:pt x="570962" y="473160"/>
                    </a:cubicBezTo>
                    <a:cubicBezTo>
                      <a:pt x="573079" y="471733"/>
                      <a:pt x="574491" y="470305"/>
                      <a:pt x="573785" y="467450"/>
                    </a:cubicBezTo>
                    <a:cubicBezTo>
                      <a:pt x="573079" y="462455"/>
                      <a:pt x="573079" y="456745"/>
                      <a:pt x="573079" y="451037"/>
                    </a:cubicBezTo>
                    <a:cubicBezTo>
                      <a:pt x="572372" y="448182"/>
                      <a:pt x="573079" y="447468"/>
                      <a:pt x="575196" y="446041"/>
                    </a:cubicBezTo>
                    <a:cubicBezTo>
                      <a:pt x="580136" y="443186"/>
                      <a:pt x="584371" y="440332"/>
                      <a:pt x="588606" y="437477"/>
                    </a:cubicBezTo>
                    <a:cubicBezTo>
                      <a:pt x="590723" y="436049"/>
                      <a:pt x="592135" y="434622"/>
                      <a:pt x="591429" y="431767"/>
                    </a:cubicBezTo>
                    <a:cubicBezTo>
                      <a:pt x="590017" y="426058"/>
                      <a:pt x="588606" y="421062"/>
                      <a:pt x="587900" y="416067"/>
                    </a:cubicBezTo>
                    <a:cubicBezTo>
                      <a:pt x="587195" y="413212"/>
                      <a:pt x="587195" y="411785"/>
                      <a:pt x="590017" y="409644"/>
                    </a:cubicBezTo>
                    <a:cubicBezTo>
                      <a:pt x="593546" y="406789"/>
                      <a:pt x="597780" y="403221"/>
                      <a:pt x="602016" y="399652"/>
                    </a:cubicBezTo>
                    <a:cubicBezTo>
                      <a:pt x="604133" y="398225"/>
                      <a:pt x="604839" y="396798"/>
                      <a:pt x="603427" y="393943"/>
                    </a:cubicBezTo>
                    <a:cubicBezTo>
                      <a:pt x="601309" y="388948"/>
                      <a:pt x="599898" y="383238"/>
                      <a:pt x="597780" y="378243"/>
                    </a:cubicBezTo>
                    <a:cubicBezTo>
                      <a:pt x="597075" y="376102"/>
                      <a:pt x="597075" y="374674"/>
                      <a:pt x="599192" y="372533"/>
                    </a:cubicBezTo>
                    <a:cubicBezTo>
                      <a:pt x="602720" y="368252"/>
                      <a:pt x="606250" y="363969"/>
                      <a:pt x="609779" y="360401"/>
                    </a:cubicBezTo>
                    <a:cubicBezTo>
                      <a:pt x="611896" y="358259"/>
                      <a:pt x="611896" y="356833"/>
                      <a:pt x="611190" y="354692"/>
                    </a:cubicBezTo>
                    <a:cubicBezTo>
                      <a:pt x="608367" y="349696"/>
                      <a:pt x="605544" y="344701"/>
                      <a:pt x="603427" y="339705"/>
                    </a:cubicBezTo>
                    <a:cubicBezTo>
                      <a:pt x="602720" y="338277"/>
                      <a:pt x="602720" y="336136"/>
                      <a:pt x="603427" y="334709"/>
                    </a:cubicBezTo>
                    <a:cubicBezTo>
                      <a:pt x="606956" y="329714"/>
                      <a:pt x="610484" y="325431"/>
                      <a:pt x="613307" y="320436"/>
                    </a:cubicBezTo>
                    <a:cubicBezTo>
                      <a:pt x="614013" y="319009"/>
                      <a:pt x="614013" y="316868"/>
                      <a:pt x="613307" y="315440"/>
                    </a:cubicBezTo>
                    <a:cubicBezTo>
                      <a:pt x="610484" y="310444"/>
                      <a:pt x="606956" y="306163"/>
                      <a:pt x="603427" y="301167"/>
                    </a:cubicBezTo>
                    <a:cubicBezTo>
                      <a:pt x="602016" y="299739"/>
                      <a:pt x="602016" y="297598"/>
                      <a:pt x="603427" y="295458"/>
                    </a:cubicBezTo>
                    <a:cubicBezTo>
                      <a:pt x="606250" y="290462"/>
                      <a:pt x="608367" y="285466"/>
                      <a:pt x="611190" y="280471"/>
                    </a:cubicBezTo>
                    <a:cubicBezTo>
                      <a:pt x="611190" y="279043"/>
                      <a:pt x="611190" y="276902"/>
                      <a:pt x="610484" y="275474"/>
                    </a:cubicBezTo>
                    <a:cubicBezTo>
                      <a:pt x="606956" y="271193"/>
                      <a:pt x="602720" y="266911"/>
                      <a:pt x="599192" y="262628"/>
                    </a:cubicBezTo>
                    <a:cubicBezTo>
                      <a:pt x="597780" y="261201"/>
                      <a:pt x="597780" y="259061"/>
                      <a:pt x="597780" y="257633"/>
                    </a:cubicBezTo>
                    <a:cubicBezTo>
                      <a:pt x="599898" y="251924"/>
                      <a:pt x="601309" y="246929"/>
                      <a:pt x="603427" y="241219"/>
                    </a:cubicBezTo>
                    <a:cubicBezTo>
                      <a:pt x="604133" y="239077"/>
                      <a:pt x="604133" y="237650"/>
                      <a:pt x="602016" y="236223"/>
                    </a:cubicBezTo>
                    <a:cubicBezTo>
                      <a:pt x="597780" y="232655"/>
                      <a:pt x="593546" y="229086"/>
                      <a:pt x="589312" y="224804"/>
                    </a:cubicBezTo>
                    <a:cubicBezTo>
                      <a:pt x="588606" y="224090"/>
                      <a:pt x="587195" y="221950"/>
                      <a:pt x="587900" y="220523"/>
                    </a:cubicBezTo>
                    <a:cubicBezTo>
                      <a:pt x="588606" y="214813"/>
                      <a:pt x="590017" y="209104"/>
                      <a:pt x="591429" y="203394"/>
                    </a:cubicBezTo>
                    <a:cubicBezTo>
                      <a:pt x="592135" y="201253"/>
                      <a:pt x="591429" y="199827"/>
                      <a:pt x="589312" y="198399"/>
                    </a:cubicBezTo>
                    <a:cubicBezTo>
                      <a:pt x="584371" y="195544"/>
                      <a:pt x="579431" y="192689"/>
                      <a:pt x="574491" y="189121"/>
                    </a:cubicBezTo>
                    <a:cubicBezTo>
                      <a:pt x="573785" y="188407"/>
                      <a:pt x="573079" y="186267"/>
                      <a:pt x="573079" y="185553"/>
                    </a:cubicBezTo>
                    <a:cubicBezTo>
                      <a:pt x="573079" y="179130"/>
                      <a:pt x="573785" y="173421"/>
                      <a:pt x="573785" y="166997"/>
                    </a:cubicBezTo>
                    <a:cubicBezTo>
                      <a:pt x="573785" y="166284"/>
                      <a:pt x="573079" y="164142"/>
                      <a:pt x="571668" y="163430"/>
                    </a:cubicBezTo>
                    <a:cubicBezTo>
                      <a:pt x="566727" y="160575"/>
                      <a:pt x="561787" y="158434"/>
                      <a:pt x="556141" y="155579"/>
                    </a:cubicBezTo>
                    <a:cubicBezTo>
                      <a:pt x="554024" y="154865"/>
                      <a:pt x="553317" y="153438"/>
                      <a:pt x="553317" y="151298"/>
                    </a:cubicBezTo>
                    <a:cubicBezTo>
                      <a:pt x="553317" y="145588"/>
                      <a:pt x="552611" y="140592"/>
                      <a:pt x="552611" y="134883"/>
                    </a:cubicBezTo>
                    <a:cubicBezTo>
                      <a:pt x="552611" y="132028"/>
                      <a:pt x="551906" y="130600"/>
                      <a:pt x="549083" y="129887"/>
                    </a:cubicBezTo>
                    <a:cubicBezTo>
                      <a:pt x="543437" y="128459"/>
                      <a:pt x="538497" y="126319"/>
                      <a:pt x="532850" y="124178"/>
                    </a:cubicBezTo>
                    <a:cubicBezTo>
                      <a:pt x="531439" y="124178"/>
                      <a:pt x="530027" y="122751"/>
                      <a:pt x="530027" y="121323"/>
                    </a:cubicBezTo>
                    <a:cubicBezTo>
                      <a:pt x="528616" y="115613"/>
                      <a:pt x="527205" y="110618"/>
                      <a:pt x="527205" y="104908"/>
                    </a:cubicBezTo>
                    <a:cubicBezTo>
                      <a:pt x="526499" y="101341"/>
                      <a:pt x="524382" y="100627"/>
                      <a:pt x="521559" y="99913"/>
                    </a:cubicBezTo>
                    <a:cubicBezTo>
                      <a:pt x="516618" y="99200"/>
                      <a:pt x="511678" y="97772"/>
                      <a:pt x="506738" y="97058"/>
                    </a:cubicBezTo>
                    <a:cubicBezTo>
                      <a:pt x="503914" y="97058"/>
                      <a:pt x="503208" y="95631"/>
                      <a:pt x="502502" y="93490"/>
                    </a:cubicBezTo>
                    <a:cubicBezTo>
                      <a:pt x="501091" y="88495"/>
                      <a:pt x="498974" y="83499"/>
                      <a:pt x="497562" y="77790"/>
                    </a:cubicBezTo>
                    <a:cubicBezTo>
                      <a:pt x="496857" y="75649"/>
                      <a:pt x="496151" y="74221"/>
                      <a:pt x="492622" y="74221"/>
                    </a:cubicBezTo>
                    <a:cubicBezTo>
                      <a:pt x="487681" y="74221"/>
                      <a:pt x="482036" y="73508"/>
                      <a:pt x="477096" y="73508"/>
                    </a:cubicBezTo>
                    <a:cubicBezTo>
                      <a:pt x="474273" y="73508"/>
                      <a:pt x="472860" y="72794"/>
                      <a:pt x="471449" y="69939"/>
                    </a:cubicBezTo>
                    <a:cubicBezTo>
                      <a:pt x="469332" y="65658"/>
                      <a:pt x="467214" y="60662"/>
                      <a:pt x="465097" y="55665"/>
                    </a:cubicBezTo>
                    <a:cubicBezTo>
                      <a:pt x="463686" y="52812"/>
                      <a:pt x="462274" y="52098"/>
                      <a:pt x="458746" y="52098"/>
                    </a:cubicBezTo>
                    <a:cubicBezTo>
                      <a:pt x="453805" y="52812"/>
                      <a:pt x="449571" y="53525"/>
                      <a:pt x="444630" y="53525"/>
                    </a:cubicBezTo>
                    <a:cubicBezTo>
                      <a:pt x="441808" y="54239"/>
                      <a:pt x="439689" y="53525"/>
                      <a:pt x="438278" y="50670"/>
                    </a:cubicBezTo>
                    <a:cubicBezTo>
                      <a:pt x="435455" y="46388"/>
                      <a:pt x="432632" y="42107"/>
                      <a:pt x="429809" y="37824"/>
                    </a:cubicBezTo>
                    <a:cubicBezTo>
                      <a:pt x="428398" y="34969"/>
                      <a:pt x="426281" y="34256"/>
                      <a:pt x="423457" y="34969"/>
                    </a:cubicBezTo>
                    <a:cubicBezTo>
                      <a:pt x="418517" y="36397"/>
                      <a:pt x="413577" y="37824"/>
                      <a:pt x="407930" y="38538"/>
                    </a:cubicBezTo>
                    <a:cubicBezTo>
                      <a:pt x="406519" y="38538"/>
                      <a:pt x="404402" y="37824"/>
                      <a:pt x="402990" y="37111"/>
                    </a:cubicBezTo>
                    <a:cubicBezTo>
                      <a:pt x="399462" y="32828"/>
                      <a:pt x="395933" y="28547"/>
                      <a:pt x="392403" y="23551"/>
                    </a:cubicBezTo>
                    <a:cubicBezTo>
                      <a:pt x="390992" y="22123"/>
                      <a:pt x="389580" y="21410"/>
                      <a:pt x="387463" y="22123"/>
                    </a:cubicBezTo>
                    <a:cubicBezTo>
                      <a:pt x="381818" y="24265"/>
                      <a:pt x="376171" y="26406"/>
                      <a:pt x="370525" y="28547"/>
                    </a:cubicBezTo>
                    <a:cubicBezTo>
                      <a:pt x="369819" y="28547"/>
                      <a:pt x="367702" y="28547"/>
                      <a:pt x="366291" y="27120"/>
                    </a:cubicBezTo>
                    <a:cubicBezTo>
                      <a:pt x="362055" y="23551"/>
                      <a:pt x="357821" y="19982"/>
                      <a:pt x="353587" y="15701"/>
                    </a:cubicBezTo>
                    <a:cubicBezTo>
                      <a:pt x="351470" y="14274"/>
                      <a:pt x="350058" y="13560"/>
                      <a:pt x="347941" y="14987"/>
                    </a:cubicBezTo>
                    <a:cubicBezTo>
                      <a:pt x="343706" y="17842"/>
                      <a:pt x="338766" y="19982"/>
                      <a:pt x="334531" y="22123"/>
                    </a:cubicBezTo>
                    <a:cubicBezTo>
                      <a:pt x="331709" y="23551"/>
                      <a:pt x="329590" y="24265"/>
                      <a:pt x="326768" y="22123"/>
                    </a:cubicBezTo>
                    <a:cubicBezTo>
                      <a:pt x="322533" y="18555"/>
                      <a:pt x="318299" y="15701"/>
                      <a:pt x="314065" y="12846"/>
                    </a:cubicBezTo>
                    <a:cubicBezTo>
                      <a:pt x="311946" y="11419"/>
                      <a:pt x="311241" y="11419"/>
                      <a:pt x="309124" y="12846"/>
                    </a:cubicBezTo>
                    <a:cubicBezTo>
                      <a:pt x="304889" y="15701"/>
                      <a:pt x="299949" y="19268"/>
                      <a:pt x="295008" y="22123"/>
                    </a:cubicBezTo>
                    <a:cubicBezTo>
                      <a:pt x="292891" y="24265"/>
                      <a:pt x="291480" y="24265"/>
                      <a:pt x="289362" y="22837"/>
                    </a:cubicBezTo>
                    <a:cubicBezTo>
                      <a:pt x="285128" y="19982"/>
                      <a:pt x="280187" y="17842"/>
                      <a:pt x="275247" y="14987"/>
                    </a:cubicBezTo>
                    <a:cubicBezTo>
                      <a:pt x="273130" y="14274"/>
                      <a:pt x="271013" y="13560"/>
                      <a:pt x="268896" y="16415"/>
                    </a:cubicBezTo>
                    <a:cubicBezTo>
                      <a:pt x="265367" y="19982"/>
                      <a:pt x="261132" y="22837"/>
                      <a:pt x="257603" y="27120"/>
                    </a:cubicBezTo>
                    <a:cubicBezTo>
                      <a:pt x="255486" y="28547"/>
                      <a:pt x="254075" y="29261"/>
                      <a:pt x="251252" y="27833"/>
                    </a:cubicBezTo>
                    <a:cubicBezTo>
                      <a:pt x="246311" y="25692"/>
                      <a:pt x="240665" y="24265"/>
                      <a:pt x="235725" y="22837"/>
                    </a:cubicBezTo>
                    <a:cubicBezTo>
                      <a:pt x="234312" y="22123"/>
                      <a:pt x="232195" y="22837"/>
                      <a:pt x="231491" y="23551"/>
                    </a:cubicBezTo>
                    <a:cubicBezTo>
                      <a:pt x="227255" y="27833"/>
                      <a:pt x="223727" y="32114"/>
                      <a:pt x="220198" y="36397"/>
                    </a:cubicBezTo>
                    <a:cubicBezTo>
                      <a:pt x="218787" y="38538"/>
                      <a:pt x="217374" y="39252"/>
                      <a:pt x="214551" y="38538"/>
                    </a:cubicBezTo>
                    <a:cubicBezTo>
                      <a:pt x="209611" y="37111"/>
                      <a:pt x="203966" y="36397"/>
                      <a:pt x="199026" y="34969"/>
                    </a:cubicBezTo>
                    <a:cubicBezTo>
                      <a:pt x="196202" y="34256"/>
                      <a:pt x="194790" y="34969"/>
                      <a:pt x="193379" y="37111"/>
                    </a:cubicBezTo>
                    <a:cubicBezTo>
                      <a:pt x="191262" y="41393"/>
                      <a:pt x="187733" y="45674"/>
                      <a:pt x="185616" y="50670"/>
                    </a:cubicBezTo>
                    <a:cubicBezTo>
                      <a:pt x="183498" y="53525"/>
                      <a:pt x="181381" y="54239"/>
                      <a:pt x="177852" y="53525"/>
                    </a:cubicBezTo>
                    <a:cubicBezTo>
                      <a:pt x="172912" y="52812"/>
                      <a:pt x="167971" y="52812"/>
                      <a:pt x="163031" y="52098"/>
                    </a:cubicBezTo>
                    <a:cubicBezTo>
                      <a:pt x="160914" y="52098"/>
                      <a:pt x="159502" y="52812"/>
                      <a:pt x="158091" y="54952"/>
                    </a:cubicBezTo>
                    <a:cubicBezTo>
                      <a:pt x="155974" y="59948"/>
                      <a:pt x="153857" y="64944"/>
                      <a:pt x="151738" y="69939"/>
                    </a:cubicBezTo>
                    <a:cubicBezTo>
                      <a:pt x="150327" y="72080"/>
                      <a:pt x="148916" y="73508"/>
                      <a:pt x="146093" y="73508"/>
                    </a:cubicBezTo>
                    <a:cubicBezTo>
                      <a:pt x="140447" y="73508"/>
                      <a:pt x="134800" y="74221"/>
                      <a:pt x="129154" y="74221"/>
                    </a:cubicBezTo>
                    <a:cubicBezTo>
                      <a:pt x="128449" y="74221"/>
                      <a:pt x="126332" y="75649"/>
                      <a:pt x="126332" y="77076"/>
                    </a:cubicBezTo>
                    <a:cubicBezTo>
                      <a:pt x="124214" y="82071"/>
                      <a:pt x="122097" y="87067"/>
                      <a:pt x="121392" y="92776"/>
                    </a:cubicBezTo>
                    <a:cubicBezTo>
                      <a:pt x="119979" y="95631"/>
                      <a:pt x="118568" y="97058"/>
                      <a:pt x="115039" y="97772"/>
                    </a:cubicBezTo>
                    <a:cubicBezTo>
                      <a:pt x="110099" y="98486"/>
                      <a:pt x="105159" y="99200"/>
                      <a:pt x="100218" y="99913"/>
                    </a:cubicBezTo>
                    <a:cubicBezTo>
                      <a:pt x="98101" y="100627"/>
                      <a:pt x="96689" y="102055"/>
                      <a:pt x="95984" y="104195"/>
                    </a:cubicBezTo>
                    <a:cubicBezTo>
                      <a:pt x="95278" y="109905"/>
                      <a:pt x="93867" y="114901"/>
                      <a:pt x="93161" y="119896"/>
                    </a:cubicBezTo>
                    <a:cubicBezTo>
                      <a:pt x="93161" y="123464"/>
                      <a:pt x="91749" y="124178"/>
                      <a:pt x="88925" y="124892"/>
                    </a:cubicBezTo>
                    <a:cubicBezTo>
                      <a:pt x="83985" y="126319"/>
                      <a:pt x="79045" y="128459"/>
                      <a:pt x="73400" y="129887"/>
                    </a:cubicBezTo>
                    <a:cubicBezTo>
                      <a:pt x="71283" y="130600"/>
                      <a:pt x="70576" y="132028"/>
                      <a:pt x="70576" y="134169"/>
                    </a:cubicBezTo>
                    <a:cubicBezTo>
                      <a:pt x="70576" y="139878"/>
                      <a:pt x="69870" y="145588"/>
                      <a:pt x="69870" y="151298"/>
                    </a:cubicBezTo>
                    <a:cubicBezTo>
                      <a:pt x="69870" y="153438"/>
                      <a:pt x="68459" y="154865"/>
                      <a:pt x="66342" y="155579"/>
                    </a:cubicBezTo>
                    <a:cubicBezTo>
                      <a:pt x="61401" y="157720"/>
                      <a:pt x="57167" y="160575"/>
                      <a:pt x="52226" y="162716"/>
                    </a:cubicBezTo>
                    <a:cubicBezTo>
                      <a:pt x="50109" y="163430"/>
                      <a:pt x="48698" y="164856"/>
                      <a:pt x="48698" y="167711"/>
                    </a:cubicBezTo>
                    <a:cubicBezTo>
                      <a:pt x="49403" y="173421"/>
                      <a:pt x="50109" y="179130"/>
                      <a:pt x="50109" y="184840"/>
                    </a:cubicBezTo>
                    <a:cubicBezTo>
                      <a:pt x="50109" y="186267"/>
                      <a:pt x="49403" y="188407"/>
                      <a:pt x="48698" y="189121"/>
                    </a:cubicBezTo>
                    <a:cubicBezTo>
                      <a:pt x="43758" y="191976"/>
                      <a:pt x="39522" y="195544"/>
                      <a:pt x="34582" y="198399"/>
                    </a:cubicBezTo>
                    <a:cubicBezTo>
                      <a:pt x="31759" y="199827"/>
                      <a:pt x="31054" y="201253"/>
                      <a:pt x="31759" y="204108"/>
                    </a:cubicBezTo>
                    <a:cubicBezTo>
                      <a:pt x="33171" y="209104"/>
                      <a:pt x="34582" y="214813"/>
                      <a:pt x="35288" y="220523"/>
                    </a:cubicBezTo>
                    <a:cubicBezTo>
                      <a:pt x="35288" y="221950"/>
                      <a:pt x="34582" y="224090"/>
                      <a:pt x="33876" y="224804"/>
                    </a:cubicBezTo>
                    <a:cubicBezTo>
                      <a:pt x="29642" y="229086"/>
                      <a:pt x="25408" y="232655"/>
                      <a:pt x="21173" y="236223"/>
                    </a:cubicBezTo>
                    <a:cubicBezTo>
                      <a:pt x="19055" y="237650"/>
                      <a:pt x="18350" y="239077"/>
                      <a:pt x="19761" y="241219"/>
                    </a:cubicBezTo>
                    <a:cubicBezTo>
                      <a:pt x="21878" y="246929"/>
                      <a:pt x="23291" y="251924"/>
                      <a:pt x="25408" y="257633"/>
                    </a:cubicBezTo>
                    <a:cubicBezTo>
                      <a:pt x="26114" y="259775"/>
                      <a:pt x="26114" y="261201"/>
                      <a:pt x="23995" y="262628"/>
                    </a:cubicBezTo>
                    <a:cubicBezTo>
                      <a:pt x="20467" y="266911"/>
                      <a:pt x="16938" y="270480"/>
                      <a:pt x="13410" y="274761"/>
                    </a:cubicBezTo>
                    <a:cubicBezTo>
                      <a:pt x="11292" y="276902"/>
                      <a:pt x="10587" y="278329"/>
                      <a:pt x="12704" y="281184"/>
                    </a:cubicBezTo>
                    <a:cubicBezTo>
                      <a:pt x="14821" y="286179"/>
                      <a:pt x="17644" y="291175"/>
                      <a:pt x="19761" y="295458"/>
                    </a:cubicBezTo>
                    <a:cubicBezTo>
                      <a:pt x="21173" y="297598"/>
                      <a:pt x="21173" y="299025"/>
                      <a:pt x="19761" y="301167"/>
                    </a:cubicBezTo>
                    <a:cubicBezTo>
                      <a:pt x="16233" y="305449"/>
                      <a:pt x="13410" y="310444"/>
                      <a:pt x="9881" y="314726"/>
                    </a:cubicBezTo>
                    <a:cubicBezTo>
                      <a:pt x="8470" y="316868"/>
                      <a:pt x="8470" y="319009"/>
                      <a:pt x="9881" y="321149"/>
                    </a:cubicBezTo>
                    <a:cubicBezTo>
                      <a:pt x="13410" y="325431"/>
                      <a:pt x="16938" y="329714"/>
                      <a:pt x="19761" y="334709"/>
                    </a:cubicBezTo>
                    <a:cubicBezTo>
                      <a:pt x="20467" y="336136"/>
                      <a:pt x="20467" y="338277"/>
                      <a:pt x="19761" y="339705"/>
                    </a:cubicBezTo>
                    <a:cubicBezTo>
                      <a:pt x="17644" y="344701"/>
                      <a:pt x="14821" y="349696"/>
                      <a:pt x="11998" y="355406"/>
                    </a:cubicBezTo>
                    <a:cubicBezTo>
                      <a:pt x="10587" y="356833"/>
                      <a:pt x="11292" y="358259"/>
                      <a:pt x="12704" y="360401"/>
                    </a:cubicBezTo>
                    <a:cubicBezTo>
                      <a:pt x="16938" y="363969"/>
                      <a:pt x="20467" y="368252"/>
                      <a:pt x="23995" y="372533"/>
                    </a:cubicBezTo>
                    <a:cubicBezTo>
                      <a:pt x="25408" y="374674"/>
                      <a:pt x="26114" y="376102"/>
                      <a:pt x="25408" y="378243"/>
                    </a:cubicBezTo>
                    <a:cubicBezTo>
                      <a:pt x="23291" y="383238"/>
                      <a:pt x="21878" y="388948"/>
                      <a:pt x="19761" y="393943"/>
                    </a:cubicBezTo>
                    <a:cubicBezTo>
                      <a:pt x="18350" y="396798"/>
                      <a:pt x="19055" y="397511"/>
                      <a:pt x="21173" y="399652"/>
                    </a:cubicBezTo>
                    <a:cubicBezTo>
                      <a:pt x="25408" y="403221"/>
                      <a:pt x="29642" y="406789"/>
                      <a:pt x="33876" y="411071"/>
                    </a:cubicBezTo>
                    <a:cubicBezTo>
                      <a:pt x="35288" y="411785"/>
                      <a:pt x="35288" y="413212"/>
                      <a:pt x="35288" y="414640"/>
                    </a:cubicBezTo>
                    <a:cubicBezTo>
                      <a:pt x="34582" y="420348"/>
                      <a:pt x="33171" y="426058"/>
                      <a:pt x="31759" y="432481"/>
                    </a:cubicBezTo>
                    <a:cubicBezTo>
                      <a:pt x="31054" y="434622"/>
                      <a:pt x="31759" y="435336"/>
                      <a:pt x="33876" y="436763"/>
                    </a:cubicBezTo>
                    <a:cubicBezTo>
                      <a:pt x="38818" y="439618"/>
                      <a:pt x="43758" y="443186"/>
                      <a:pt x="47992" y="446754"/>
                    </a:cubicBezTo>
                    <a:cubicBezTo>
                      <a:pt x="49403" y="447468"/>
                      <a:pt x="50109" y="449609"/>
                      <a:pt x="50109" y="450323"/>
                    </a:cubicBezTo>
                    <a:cubicBezTo>
                      <a:pt x="50109" y="456745"/>
                      <a:pt x="49403" y="462455"/>
                      <a:pt x="49403" y="468878"/>
                    </a:cubicBezTo>
                    <a:cubicBezTo>
                      <a:pt x="49403" y="469591"/>
                      <a:pt x="50109" y="471733"/>
                      <a:pt x="51520" y="472446"/>
                    </a:cubicBezTo>
                    <a:cubicBezTo>
                      <a:pt x="56460" y="475301"/>
                      <a:pt x="61401" y="477443"/>
                      <a:pt x="66342" y="479582"/>
                    </a:cubicBezTo>
                    <a:cubicBezTo>
                      <a:pt x="69164" y="481010"/>
                      <a:pt x="69870" y="481724"/>
                      <a:pt x="69870" y="484579"/>
                    </a:cubicBezTo>
                    <a:cubicBezTo>
                      <a:pt x="69870" y="489575"/>
                      <a:pt x="70576" y="495283"/>
                      <a:pt x="70576" y="500280"/>
                    </a:cubicBezTo>
                    <a:cubicBezTo>
                      <a:pt x="70576" y="503133"/>
                      <a:pt x="71283" y="505275"/>
                      <a:pt x="74105" y="505988"/>
                    </a:cubicBezTo>
                    <a:cubicBezTo>
                      <a:pt x="79751" y="507416"/>
                      <a:pt x="84691" y="509557"/>
                      <a:pt x="89632" y="510985"/>
                    </a:cubicBezTo>
                    <a:cubicBezTo>
                      <a:pt x="91749" y="511698"/>
                      <a:pt x="93161" y="512412"/>
                      <a:pt x="93161" y="514553"/>
                    </a:cubicBezTo>
                    <a:cubicBezTo>
                      <a:pt x="93867" y="520262"/>
                      <a:pt x="95278" y="525258"/>
                      <a:pt x="95984" y="530967"/>
                    </a:cubicBezTo>
                    <a:cubicBezTo>
                      <a:pt x="96689" y="533822"/>
                      <a:pt x="97395" y="535249"/>
                      <a:pt x="100218" y="535249"/>
                    </a:cubicBezTo>
                    <a:cubicBezTo>
                      <a:pt x="105865" y="535963"/>
                      <a:pt x="110805" y="537390"/>
                      <a:pt x="115745" y="538104"/>
                    </a:cubicBezTo>
                    <a:cubicBezTo>
                      <a:pt x="118568" y="538818"/>
                      <a:pt x="119979" y="539530"/>
                      <a:pt x="120686" y="542385"/>
                    </a:cubicBezTo>
                    <a:cubicBezTo>
                      <a:pt x="122097" y="547381"/>
                      <a:pt x="124214" y="553090"/>
                      <a:pt x="125626" y="558086"/>
                    </a:cubicBezTo>
                    <a:cubicBezTo>
                      <a:pt x="126332" y="560227"/>
                      <a:pt x="127037" y="561655"/>
                      <a:pt x="129860" y="561655"/>
                    </a:cubicBezTo>
                    <a:cubicBezTo>
                      <a:pt x="135506" y="561655"/>
                      <a:pt x="141153" y="562369"/>
                      <a:pt x="146798" y="562369"/>
                    </a:cubicBezTo>
                    <a:cubicBezTo>
                      <a:pt x="148916" y="562369"/>
                      <a:pt x="150327" y="563082"/>
                      <a:pt x="151033" y="565222"/>
                    </a:cubicBezTo>
                    <a:cubicBezTo>
                      <a:pt x="153151" y="570219"/>
                      <a:pt x="155974" y="574501"/>
                      <a:pt x="158091" y="579496"/>
                    </a:cubicBezTo>
                    <a:cubicBezTo>
                      <a:pt x="159502" y="583065"/>
                      <a:pt x="161619" y="583778"/>
                      <a:pt x="165148" y="583065"/>
                    </a:cubicBezTo>
                    <a:cubicBezTo>
                      <a:pt x="170089" y="582351"/>
                      <a:pt x="175029" y="582351"/>
                      <a:pt x="179969" y="582351"/>
                    </a:cubicBezTo>
                    <a:cubicBezTo>
                      <a:pt x="181381" y="581637"/>
                      <a:pt x="183498" y="583065"/>
                      <a:pt x="184909" y="584492"/>
                    </a:cubicBezTo>
                    <a:cubicBezTo>
                      <a:pt x="187733" y="588773"/>
                      <a:pt x="190556" y="593769"/>
                      <a:pt x="193379" y="598052"/>
                    </a:cubicBezTo>
                    <a:cubicBezTo>
                      <a:pt x="194790" y="600906"/>
                      <a:pt x="196202" y="600906"/>
                      <a:pt x="199026" y="600906"/>
                    </a:cubicBezTo>
                    <a:cubicBezTo>
                      <a:pt x="204671" y="599479"/>
                      <a:pt x="209611" y="598052"/>
                      <a:pt x="215257" y="597338"/>
                    </a:cubicBezTo>
                    <a:cubicBezTo>
                      <a:pt x="216670" y="596624"/>
                      <a:pt x="218787" y="597338"/>
                      <a:pt x="219492" y="598766"/>
                    </a:cubicBezTo>
                    <a:cubicBezTo>
                      <a:pt x="223727" y="602333"/>
                      <a:pt x="227255" y="606616"/>
                      <a:pt x="230078" y="610898"/>
                    </a:cubicBezTo>
                    <a:cubicBezTo>
                      <a:pt x="232195" y="613752"/>
                      <a:pt x="233608" y="613752"/>
                      <a:pt x="236431" y="613038"/>
                    </a:cubicBezTo>
                    <a:cubicBezTo>
                      <a:pt x="242076" y="610898"/>
                      <a:pt x="247016" y="608757"/>
                      <a:pt x="251957" y="607329"/>
                    </a:cubicBezTo>
                    <a:cubicBezTo>
                      <a:pt x="253369" y="607329"/>
                      <a:pt x="255486" y="607329"/>
                      <a:pt x="256897" y="608043"/>
                    </a:cubicBezTo>
                    <a:cubicBezTo>
                      <a:pt x="261132" y="611612"/>
                      <a:pt x="264660" y="615179"/>
                      <a:pt x="268896" y="619462"/>
                    </a:cubicBezTo>
                    <a:cubicBezTo>
                      <a:pt x="271013" y="621603"/>
                      <a:pt x="273130" y="621603"/>
                      <a:pt x="275953" y="620175"/>
                    </a:cubicBezTo>
                    <a:cubicBezTo>
                      <a:pt x="280187" y="617320"/>
                      <a:pt x="285128" y="615179"/>
                      <a:pt x="290068" y="612324"/>
                    </a:cubicBezTo>
                    <a:cubicBezTo>
                      <a:pt x="291480" y="612324"/>
                      <a:pt x="293597" y="612324"/>
                      <a:pt x="295008" y="613038"/>
                    </a:cubicBezTo>
                    <a:cubicBezTo>
                      <a:pt x="299244" y="615893"/>
                      <a:pt x="304184" y="618748"/>
                      <a:pt x="308418" y="622317"/>
                    </a:cubicBezTo>
                    <a:cubicBezTo>
                      <a:pt x="311241" y="624456"/>
                      <a:pt x="312652" y="623743"/>
                      <a:pt x="314770" y="622317"/>
                    </a:cubicBezTo>
                    <a:cubicBezTo>
                      <a:pt x="319005" y="619462"/>
                      <a:pt x="323945" y="615893"/>
                      <a:pt x="328179" y="613038"/>
                    </a:cubicBezTo>
                    <a:cubicBezTo>
                      <a:pt x="329590" y="612324"/>
                      <a:pt x="331709" y="612324"/>
                      <a:pt x="333120" y="613038"/>
                    </a:cubicBezTo>
                    <a:cubicBezTo>
                      <a:pt x="338060" y="615179"/>
                      <a:pt x="343000" y="617320"/>
                      <a:pt x="347941" y="620175"/>
                    </a:cubicBezTo>
                    <a:cubicBezTo>
                      <a:pt x="350058" y="621603"/>
                      <a:pt x="352175" y="621603"/>
                      <a:pt x="354293" y="619462"/>
                    </a:cubicBezTo>
                    <a:cubicBezTo>
                      <a:pt x="357821" y="615179"/>
                      <a:pt x="362055" y="612324"/>
                      <a:pt x="365585" y="608757"/>
                    </a:cubicBezTo>
                    <a:cubicBezTo>
                      <a:pt x="367702" y="606616"/>
                      <a:pt x="369114" y="606616"/>
                      <a:pt x="371231" y="607329"/>
                    </a:cubicBezTo>
                    <a:cubicBezTo>
                      <a:pt x="376878" y="609470"/>
                      <a:pt x="381818" y="611612"/>
                      <a:pt x="387463" y="613038"/>
                    </a:cubicBezTo>
                    <a:cubicBezTo>
                      <a:pt x="388875" y="613752"/>
                      <a:pt x="390992" y="613038"/>
                      <a:pt x="391698" y="611612"/>
                    </a:cubicBezTo>
                    <a:cubicBezTo>
                      <a:pt x="395933" y="608043"/>
                      <a:pt x="398756" y="603047"/>
                      <a:pt x="402990" y="598766"/>
                    </a:cubicBezTo>
                    <a:cubicBezTo>
                      <a:pt x="404402" y="598052"/>
                      <a:pt x="406519" y="596624"/>
                      <a:pt x="407930" y="597338"/>
                    </a:cubicBezTo>
                    <a:cubicBezTo>
                      <a:pt x="413577" y="598052"/>
                      <a:pt x="418517" y="599479"/>
                      <a:pt x="424163" y="600192"/>
                    </a:cubicBezTo>
                    <a:cubicBezTo>
                      <a:pt x="426281" y="600906"/>
                      <a:pt x="428398" y="600906"/>
                      <a:pt x="429809" y="598052"/>
                    </a:cubicBezTo>
                    <a:cubicBezTo>
                      <a:pt x="432632" y="593769"/>
                      <a:pt x="435455" y="588773"/>
                      <a:pt x="438984" y="584492"/>
                    </a:cubicBezTo>
                    <a:cubicBezTo>
                      <a:pt x="439689" y="583065"/>
                      <a:pt x="441101" y="581637"/>
                      <a:pt x="442512" y="582351"/>
                    </a:cubicBezTo>
                    <a:cubicBezTo>
                      <a:pt x="448159" y="582351"/>
                      <a:pt x="453805" y="583065"/>
                      <a:pt x="459452" y="583065"/>
                    </a:cubicBezTo>
                    <a:cubicBezTo>
                      <a:pt x="462274" y="583778"/>
                      <a:pt x="463686" y="583065"/>
                      <a:pt x="465097" y="580210"/>
                    </a:cubicBezTo>
                    <a:cubicBezTo>
                      <a:pt x="467214" y="574501"/>
                      <a:pt x="470037" y="568077"/>
                      <a:pt x="472860" y="562369"/>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8" name="Freeform 28"/>
              <p:cNvSpPr/>
              <p:nvPr/>
            </p:nvSpPr>
            <p:spPr>
              <a:xfrm>
                <a:off x="6170989" y="327299"/>
                <a:ext cx="587847" cy="595066"/>
              </a:xfrm>
              <a:custGeom>
                <a:avLst/>
                <a:gdLst/>
                <a:ahLst/>
                <a:cxnLst/>
                <a:rect l="l" t="t" r="r" b="b"/>
                <a:pathLst>
                  <a:path w="587847" h="595066">
                    <a:moveTo>
                      <a:pt x="565972" y="184085"/>
                    </a:moveTo>
                    <a:cubicBezTo>
                      <a:pt x="564559" y="190506"/>
                      <a:pt x="563148" y="196215"/>
                      <a:pt x="561738" y="201922"/>
                    </a:cubicBezTo>
                    <a:cubicBezTo>
                      <a:pt x="561031" y="204777"/>
                      <a:pt x="561031" y="206917"/>
                      <a:pt x="563855" y="208345"/>
                    </a:cubicBezTo>
                    <a:cubicBezTo>
                      <a:pt x="568089" y="211912"/>
                      <a:pt x="572323" y="215480"/>
                      <a:pt x="575851" y="219047"/>
                    </a:cubicBezTo>
                    <a:cubicBezTo>
                      <a:pt x="576557" y="219761"/>
                      <a:pt x="577262" y="221901"/>
                      <a:pt x="577262" y="223328"/>
                    </a:cubicBezTo>
                    <a:cubicBezTo>
                      <a:pt x="575145" y="228323"/>
                      <a:pt x="573734" y="233317"/>
                      <a:pt x="571617" y="238312"/>
                    </a:cubicBezTo>
                    <a:cubicBezTo>
                      <a:pt x="570911" y="241165"/>
                      <a:pt x="570911" y="242593"/>
                      <a:pt x="573028" y="244733"/>
                    </a:cubicBezTo>
                    <a:cubicBezTo>
                      <a:pt x="576557" y="248302"/>
                      <a:pt x="579379" y="251869"/>
                      <a:pt x="582908" y="255436"/>
                    </a:cubicBezTo>
                    <a:cubicBezTo>
                      <a:pt x="585025" y="257576"/>
                      <a:pt x="585730" y="259718"/>
                      <a:pt x="583613" y="262571"/>
                    </a:cubicBezTo>
                    <a:cubicBezTo>
                      <a:pt x="581496" y="266852"/>
                      <a:pt x="579379" y="271134"/>
                      <a:pt x="577262" y="275415"/>
                    </a:cubicBezTo>
                    <a:cubicBezTo>
                      <a:pt x="575851" y="278268"/>
                      <a:pt x="575851" y="279696"/>
                      <a:pt x="577262" y="282550"/>
                    </a:cubicBezTo>
                    <a:cubicBezTo>
                      <a:pt x="580085" y="286117"/>
                      <a:pt x="582908" y="290398"/>
                      <a:pt x="585730" y="293966"/>
                    </a:cubicBezTo>
                    <a:cubicBezTo>
                      <a:pt x="587847" y="296819"/>
                      <a:pt x="587847" y="298961"/>
                      <a:pt x="585730" y="301100"/>
                    </a:cubicBezTo>
                    <a:cubicBezTo>
                      <a:pt x="582202" y="305382"/>
                      <a:pt x="579379" y="309663"/>
                      <a:pt x="577262" y="313944"/>
                    </a:cubicBezTo>
                    <a:cubicBezTo>
                      <a:pt x="576557" y="315370"/>
                      <a:pt x="575851" y="317511"/>
                      <a:pt x="576557" y="318938"/>
                    </a:cubicBezTo>
                    <a:cubicBezTo>
                      <a:pt x="578674" y="323933"/>
                      <a:pt x="581496" y="328927"/>
                      <a:pt x="584319" y="333922"/>
                    </a:cubicBezTo>
                    <a:cubicBezTo>
                      <a:pt x="585025" y="336062"/>
                      <a:pt x="585025" y="337490"/>
                      <a:pt x="583613" y="338916"/>
                    </a:cubicBezTo>
                    <a:cubicBezTo>
                      <a:pt x="579379" y="343197"/>
                      <a:pt x="575851" y="346765"/>
                      <a:pt x="572323" y="351046"/>
                    </a:cubicBezTo>
                    <a:cubicBezTo>
                      <a:pt x="571617" y="352473"/>
                      <a:pt x="570911" y="354613"/>
                      <a:pt x="571617" y="356041"/>
                    </a:cubicBezTo>
                    <a:cubicBezTo>
                      <a:pt x="573028" y="361036"/>
                      <a:pt x="575145" y="366029"/>
                      <a:pt x="577262" y="371024"/>
                    </a:cubicBezTo>
                    <a:cubicBezTo>
                      <a:pt x="577968" y="373878"/>
                      <a:pt x="577968" y="375305"/>
                      <a:pt x="575851" y="376733"/>
                    </a:cubicBezTo>
                    <a:cubicBezTo>
                      <a:pt x="571617" y="380300"/>
                      <a:pt x="568089" y="383868"/>
                      <a:pt x="563855" y="386721"/>
                    </a:cubicBezTo>
                    <a:cubicBezTo>
                      <a:pt x="561031" y="388863"/>
                      <a:pt x="561031" y="391003"/>
                      <a:pt x="561738" y="393144"/>
                    </a:cubicBezTo>
                    <a:cubicBezTo>
                      <a:pt x="563148" y="399565"/>
                      <a:pt x="564559" y="405272"/>
                      <a:pt x="565972" y="411695"/>
                    </a:cubicBezTo>
                    <a:cubicBezTo>
                      <a:pt x="560325" y="415262"/>
                      <a:pt x="555386" y="418116"/>
                      <a:pt x="549740" y="421683"/>
                    </a:cubicBezTo>
                    <a:cubicBezTo>
                      <a:pt x="547623" y="423111"/>
                      <a:pt x="546918" y="424537"/>
                      <a:pt x="546918" y="427392"/>
                    </a:cubicBezTo>
                    <a:cubicBezTo>
                      <a:pt x="547623" y="432385"/>
                      <a:pt x="547623" y="437380"/>
                      <a:pt x="548329" y="441662"/>
                    </a:cubicBezTo>
                    <a:cubicBezTo>
                      <a:pt x="549035" y="445229"/>
                      <a:pt x="548329" y="446656"/>
                      <a:pt x="544801" y="448083"/>
                    </a:cubicBezTo>
                    <a:cubicBezTo>
                      <a:pt x="539860" y="450224"/>
                      <a:pt x="535626" y="452364"/>
                      <a:pt x="530686" y="455219"/>
                    </a:cubicBezTo>
                    <a:cubicBezTo>
                      <a:pt x="529981" y="455931"/>
                      <a:pt x="528569" y="457359"/>
                      <a:pt x="528569" y="458786"/>
                    </a:cubicBezTo>
                    <a:cubicBezTo>
                      <a:pt x="527864" y="464494"/>
                      <a:pt x="527864" y="470202"/>
                      <a:pt x="527158" y="475910"/>
                    </a:cubicBezTo>
                    <a:cubicBezTo>
                      <a:pt x="527158" y="477337"/>
                      <a:pt x="525747" y="478765"/>
                      <a:pt x="525041" y="479477"/>
                    </a:cubicBezTo>
                    <a:cubicBezTo>
                      <a:pt x="519396" y="481618"/>
                      <a:pt x="514455" y="483046"/>
                      <a:pt x="508809" y="484472"/>
                    </a:cubicBezTo>
                    <a:cubicBezTo>
                      <a:pt x="506692" y="485186"/>
                      <a:pt x="505987" y="486613"/>
                      <a:pt x="505281" y="488753"/>
                    </a:cubicBezTo>
                    <a:cubicBezTo>
                      <a:pt x="504575" y="494462"/>
                      <a:pt x="503164" y="499455"/>
                      <a:pt x="502458" y="504450"/>
                    </a:cubicBezTo>
                    <a:cubicBezTo>
                      <a:pt x="502458" y="507304"/>
                      <a:pt x="500341" y="508018"/>
                      <a:pt x="498224" y="508732"/>
                    </a:cubicBezTo>
                    <a:cubicBezTo>
                      <a:pt x="493285" y="509445"/>
                      <a:pt x="488344" y="510871"/>
                      <a:pt x="483404" y="511585"/>
                    </a:cubicBezTo>
                    <a:cubicBezTo>
                      <a:pt x="480582" y="511585"/>
                      <a:pt x="479170" y="513013"/>
                      <a:pt x="478465" y="515153"/>
                    </a:cubicBezTo>
                    <a:cubicBezTo>
                      <a:pt x="477053" y="520861"/>
                      <a:pt x="475642" y="525856"/>
                      <a:pt x="474231" y="530850"/>
                    </a:cubicBezTo>
                    <a:cubicBezTo>
                      <a:pt x="473525" y="532991"/>
                      <a:pt x="472114" y="533705"/>
                      <a:pt x="469997" y="533705"/>
                    </a:cubicBezTo>
                    <a:cubicBezTo>
                      <a:pt x="465056" y="533705"/>
                      <a:pt x="460116" y="534417"/>
                      <a:pt x="455177" y="534417"/>
                    </a:cubicBezTo>
                    <a:cubicBezTo>
                      <a:pt x="451648" y="534417"/>
                      <a:pt x="450237" y="535131"/>
                      <a:pt x="448826" y="538698"/>
                    </a:cubicBezTo>
                    <a:cubicBezTo>
                      <a:pt x="446709" y="542980"/>
                      <a:pt x="444591" y="547975"/>
                      <a:pt x="442474" y="552256"/>
                    </a:cubicBezTo>
                    <a:cubicBezTo>
                      <a:pt x="441768" y="553682"/>
                      <a:pt x="439651" y="555109"/>
                      <a:pt x="438240" y="555109"/>
                    </a:cubicBezTo>
                    <a:cubicBezTo>
                      <a:pt x="433300" y="555109"/>
                      <a:pt x="427655" y="554396"/>
                      <a:pt x="422714" y="553682"/>
                    </a:cubicBezTo>
                    <a:cubicBezTo>
                      <a:pt x="419891" y="552969"/>
                      <a:pt x="417774" y="554396"/>
                      <a:pt x="416363" y="556537"/>
                    </a:cubicBezTo>
                    <a:cubicBezTo>
                      <a:pt x="413540" y="561531"/>
                      <a:pt x="410717" y="565099"/>
                      <a:pt x="408600" y="569379"/>
                    </a:cubicBezTo>
                    <a:cubicBezTo>
                      <a:pt x="407189" y="572234"/>
                      <a:pt x="405778" y="572234"/>
                      <a:pt x="402954" y="571520"/>
                    </a:cubicBezTo>
                    <a:cubicBezTo>
                      <a:pt x="398014" y="570093"/>
                      <a:pt x="393075" y="569379"/>
                      <a:pt x="387429" y="568667"/>
                    </a:cubicBezTo>
                    <a:cubicBezTo>
                      <a:pt x="386018" y="567953"/>
                      <a:pt x="383901" y="568667"/>
                      <a:pt x="382490" y="570093"/>
                    </a:cubicBezTo>
                    <a:cubicBezTo>
                      <a:pt x="378960" y="574374"/>
                      <a:pt x="375432" y="578655"/>
                      <a:pt x="371904" y="582223"/>
                    </a:cubicBezTo>
                    <a:cubicBezTo>
                      <a:pt x="370492" y="584364"/>
                      <a:pt x="369081" y="585076"/>
                      <a:pt x="366964" y="583650"/>
                    </a:cubicBezTo>
                    <a:cubicBezTo>
                      <a:pt x="362024" y="582223"/>
                      <a:pt x="357085" y="580796"/>
                      <a:pt x="352144" y="578655"/>
                    </a:cubicBezTo>
                    <a:cubicBezTo>
                      <a:pt x="349321" y="577228"/>
                      <a:pt x="347910" y="577941"/>
                      <a:pt x="346499" y="580083"/>
                    </a:cubicBezTo>
                    <a:cubicBezTo>
                      <a:pt x="342265" y="583650"/>
                      <a:pt x="338031" y="587218"/>
                      <a:pt x="334501" y="590785"/>
                    </a:cubicBezTo>
                    <a:cubicBezTo>
                      <a:pt x="333091" y="592212"/>
                      <a:pt x="331680" y="592212"/>
                      <a:pt x="329562" y="591499"/>
                    </a:cubicBezTo>
                    <a:cubicBezTo>
                      <a:pt x="324622" y="588645"/>
                      <a:pt x="319682" y="586504"/>
                      <a:pt x="315448" y="583650"/>
                    </a:cubicBezTo>
                    <a:cubicBezTo>
                      <a:pt x="313331" y="582223"/>
                      <a:pt x="311213" y="582936"/>
                      <a:pt x="309803" y="584364"/>
                    </a:cubicBezTo>
                    <a:cubicBezTo>
                      <a:pt x="304156" y="587931"/>
                      <a:pt x="299217" y="591499"/>
                      <a:pt x="293571" y="595066"/>
                    </a:cubicBezTo>
                    <a:cubicBezTo>
                      <a:pt x="289336" y="592212"/>
                      <a:pt x="284397" y="589357"/>
                      <a:pt x="280163" y="585790"/>
                    </a:cubicBezTo>
                    <a:cubicBezTo>
                      <a:pt x="276634" y="582936"/>
                      <a:pt x="273812" y="582223"/>
                      <a:pt x="270283" y="585076"/>
                    </a:cubicBezTo>
                    <a:cubicBezTo>
                      <a:pt x="266755" y="587218"/>
                      <a:pt x="262520" y="588645"/>
                      <a:pt x="258992" y="590785"/>
                    </a:cubicBezTo>
                    <a:cubicBezTo>
                      <a:pt x="256169" y="592212"/>
                      <a:pt x="254758" y="592212"/>
                      <a:pt x="252641" y="590071"/>
                    </a:cubicBezTo>
                    <a:cubicBezTo>
                      <a:pt x="249818" y="587218"/>
                      <a:pt x="246290" y="584364"/>
                      <a:pt x="243467" y="581509"/>
                    </a:cubicBezTo>
                    <a:cubicBezTo>
                      <a:pt x="240643" y="577941"/>
                      <a:pt x="237821" y="577228"/>
                      <a:pt x="233587" y="579369"/>
                    </a:cubicBezTo>
                    <a:cubicBezTo>
                      <a:pt x="229352" y="581509"/>
                      <a:pt x="225118" y="582223"/>
                      <a:pt x="220883" y="583650"/>
                    </a:cubicBezTo>
                    <a:cubicBezTo>
                      <a:pt x="218766" y="585076"/>
                      <a:pt x="217355" y="584364"/>
                      <a:pt x="215944" y="582223"/>
                    </a:cubicBezTo>
                    <a:cubicBezTo>
                      <a:pt x="212415" y="578655"/>
                      <a:pt x="208887" y="574374"/>
                      <a:pt x="205359" y="570093"/>
                    </a:cubicBezTo>
                    <a:cubicBezTo>
                      <a:pt x="203947" y="567953"/>
                      <a:pt x="202536" y="567953"/>
                      <a:pt x="199713" y="568667"/>
                    </a:cubicBezTo>
                    <a:cubicBezTo>
                      <a:pt x="194774" y="569379"/>
                      <a:pt x="189127" y="570807"/>
                      <a:pt x="184188" y="571520"/>
                    </a:cubicBezTo>
                    <a:cubicBezTo>
                      <a:pt x="182071" y="572234"/>
                      <a:pt x="180659" y="571520"/>
                      <a:pt x="179248" y="569379"/>
                    </a:cubicBezTo>
                    <a:cubicBezTo>
                      <a:pt x="176425" y="565099"/>
                      <a:pt x="173603" y="560818"/>
                      <a:pt x="170779" y="556537"/>
                    </a:cubicBezTo>
                    <a:cubicBezTo>
                      <a:pt x="169368" y="553682"/>
                      <a:pt x="167956" y="552969"/>
                      <a:pt x="165134" y="553682"/>
                    </a:cubicBezTo>
                    <a:cubicBezTo>
                      <a:pt x="160194" y="554396"/>
                      <a:pt x="155254" y="554396"/>
                      <a:pt x="151020" y="555109"/>
                    </a:cubicBezTo>
                    <a:cubicBezTo>
                      <a:pt x="147491" y="555823"/>
                      <a:pt x="146080" y="553682"/>
                      <a:pt x="144668" y="550828"/>
                    </a:cubicBezTo>
                    <a:cubicBezTo>
                      <a:pt x="142551" y="546547"/>
                      <a:pt x="140434" y="542266"/>
                      <a:pt x="138317" y="537985"/>
                    </a:cubicBezTo>
                    <a:cubicBezTo>
                      <a:pt x="137611" y="535131"/>
                      <a:pt x="136200" y="534417"/>
                      <a:pt x="133377" y="534417"/>
                    </a:cubicBezTo>
                    <a:cubicBezTo>
                      <a:pt x="128438" y="534417"/>
                      <a:pt x="123497" y="533705"/>
                      <a:pt x="118557" y="533705"/>
                    </a:cubicBezTo>
                    <a:cubicBezTo>
                      <a:pt x="115029" y="533705"/>
                      <a:pt x="114323" y="532277"/>
                      <a:pt x="113618" y="530137"/>
                    </a:cubicBezTo>
                    <a:cubicBezTo>
                      <a:pt x="112206" y="525142"/>
                      <a:pt x="110089" y="520148"/>
                      <a:pt x="109384" y="515153"/>
                    </a:cubicBezTo>
                    <a:cubicBezTo>
                      <a:pt x="108678" y="513013"/>
                      <a:pt x="107267" y="511585"/>
                      <a:pt x="104444" y="511585"/>
                    </a:cubicBezTo>
                    <a:cubicBezTo>
                      <a:pt x="99503" y="510871"/>
                      <a:pt x="94564" y="509445"/>
                      <a:pt x="89624" y="508732"/>
                    </a:cubicBezTo>
                    <a:cubicBezTo>
                      <a:pt x="86801" y="508018"/>
                      <a:pt x="85390" y="507304"/>
                      <a:pt x="85390" y="504450"/>
                    </a:cubicBezTo>
                    <a:cubicBezTo>
                      <a:pt x="84684" y="498743"/>
                      <a:pt x="83273" y="493748"/>
                      <a:pt x="81862" y="488753"/>
                    </a:cubicBezTo>
                    <a:cubicBezTo>
                      <a:pt x="81862" y="487326"/>
                      <a:pt x="80449" y="485186"/>
                      <a:pt x="79038" y="485186"/>
                    </a:cubicBezTo>
                    <a:cubicBezTo>
                      <a:pt x="74098" y="483046"/>
                      <a:pt x="68453" y="481618"/>
                      <a:pt x="62808" y="479477"/>
                    </a:cubicBezTo>
                    <a:cubicBezTo>
                      <a:pt x="60691" y="478765"/>
                      <a:pt x="59985" y="478051"/>
                      <a:pt x="59985" y="475910"/>
                    </a:cubicBezTo>
                    <a:cubicBezTo>
                      <a:pt x="59985" y="470202"/>
                      <a:pt x="59985" y="464494"/>
                      <a:pt x="59279" y="458786"/>
                    </a:cubicBezTo>
                    <a:cubicBezTo>
                      <a:pt x="59279" y="457359"/>
                      <a:pt x="57868" y="455931"/>
                      <a:pt x="56457" y="455219"/>
                    </a:cubicBezTo>
                    <a:cubicBezTo>
                      <a:pt x="51516" y="452364"/>
                      <a:pt x="46576" y="450224"/>
                      <a:pt x="41636" y="448083"/>
                    </a:cubicBezTo>
                    <a:cubicBezTo>
                      <a:pt x="39519" y="446656"/>
                      <a:pt x="38814" y="445229"/>
                      <a:pt x="39519" y="443089"/>
                    </a:cubicBezTo>
                    <a:cubicBezTo>
                      <a:pt x="40225" y="437380"/>
                      <a:pt x="40225" y="432385"/>
                      <a:pt x="40931" y="427392"/>
                    </a:cubicBezTo>
                    <a:cubicBezTo>
                      <a:pt x="40931" y="424537"/>
                      <a:pt x="40225" y="423111"/>
                      <a:pt x="38108" y="421683"/>
                    </a:cubicBezTo>
                    <a:cubicBezTo>
                      <a:pt x="32462" y="418829"/>
                      <a:pt x="27522" y="415262"/>
                      <a:pt x="21877" y="411695"/>
                    </a:cubicBezTo>
                    <a:cubicBezTo>
                      <a:pt x="23288" y="405272"/>
                      <a:pt x="24699" y="399565"/>
                      <a:pt x="26111" y="393144"/>
                    </a:cubicBezTo>
                    <a:cubicBezTo>
                      <a:pt x="26816" y="390289"/>
                      <a:pt x="26111" y="388149"/>
                      <a:pt x="23994" y="386721"/>
                    </a:cubicBezTo>
                    <a:cubicBezTo>
                      <a:pt x="19760" y="383868"/>
                      <a:pt x="16231" y="380300"/>
                      <a:pt x="11996" y="376733"/>
                    </a:cubicBezTo>
                    <a:cubicBezTo>
                      <a:pt x="9879" y="375305"/>
                      <a:pt x="9879" y="373878"/>
                      <a:pt x="10585" y="371024"/>
                    </a:cubicBezTo>
                    <a:cubicBezTo>
                      <a:pt x="12703" y="366743"/>
                      <a:pt x="14114" y="361749"/>
                      <a:pt x="16231" y="357468"/>
                    </a:cubicBezTo>
                    <a:cubicBezTo>
                      <a:pt x="16937" y="354613"/>
                      <a:pt x="16937" y="352473"/>
                      <a:pt x="14820" y="350332"/>
                    </a:cubicBezTo>
                    <a:cubicBezTo>
                      <a:pt x="11292" y="346765"/>
                      <a:pt x="7762" y="342483"/>
                      <a:pt x="4234" y="338916"/>
                    </a:cubicBezTo>
                    <a:cubicBezTo>
                      <a:pt x="2823" y="337490"/>
                      <a:pt x="2117" y="336062"/>
                      <a:pt x="3528" y="333922"/>
                    </a:cubicBezTo>
                    <a:cubicBezTo>
                      <a:pt x="6351" y="328927"/>
                      <a:pt x="8468" y="323933"/>
                      <a:pt x="11292" y="318938"/>
                    </a:cubicBezTo>
                    <a:cubicBezTo>
                      <a:pt x="11996" y="317511"/>
                      <a:pt x="11292" y="315370"/>
                      <a:pt x="10585" y="313944"/>
                    </a:cubicBezTo>
                    <a:cubicBezTo>
                      <a:pt x="7762" y="309663"/>
                      <a:pt x="4940" y="304668"/>
                      <a:pt x="1411" y="300387"/>
                    </a:cubicBezTo>
                    <a:cubicBezTo>
                      <a:pt x="0" y="298247"/>
                      <a:pt x="0" y="296819"/>
                      <a:pt x="1411" y="295392"/>
                    </a:cubicBezTo>
                    <a:cubicBezTo>
                      <a:pt x="4940" y="291112"/>
                      <a:pt x="7762" y="286117"/>
                      <a:pt x="10585" y="281836"/>
                    </a:cubicBezTo>
                    <a:cubicBezTo>
                      <a:pt x="11996" y="279696"/>
                      <a:pt x="11996" y="278268"/>
                      <a:pt x="11292" y="276127"/>
                    </a:cubicBezTo>
                    <a:cubicBezTo>
                      <a:pt x="8468" y="271847"/>
                      <a:pt x="6351" y="266852"/>
                      <a:pt x="3528" y="261857"/>
                    </a:cubicBezTo>
                    <a:cubicBezTo>
                      <a:pt x="2823" y="259718"/>
                      <a:pt x="2823" y="258290"/>
                      <a:pt x="4234" y="256150"/>
                    </a:cubicBezTo>
                    <a:cubicBezTo>
                      <a:pt x="8468" y="252581"/>
                      <a:pt x="11292" y="248302"/>
                      <a:pt x="14820" y="244733"/>
                    </a:cubicBezTo>
                    <a:cubicBezTo>
                      <a:pt x="16937" y="242593"/>
                      <a:pt x="16937" y="241165"/>
                      <a:pt x="16231" y="239025"/>
                    </a:cubicBezTo>
                    <a:cubicBezTo>
                      <a:pt x="14114" y="234031"/>
                      <a:pt x="12703" y="229036"/>
                      <a:pt x="11292" y="224756"/>
                    </a:cubicBezTo>
                    <a:cubicBezTo>
                      <a:pt x="9879" y="221901"/>
                      <a:pt x="10585" y="219761"/>
                      <a:pt x="12703" y="218333"/>
                    </a:cubicBezTo>
                    <a:cubicBezTo>
                      <a:pt x="16937" y="214766"/>
                      <a:pt x="20465" y="211198"/>
                      <a:pt x="23994" y="208345"/>
                    </a:cubicBezTo>
                    <a:cubicBezTo>
                      <a:pt x="26111" y="206917"/>
                      <a:pt x="26816" y="205490"/>
                      <a:pt x="26111" y="203350"/>
                    </a:cubicBezTo>
                    <a:cubicBezTo>
                      <a:pt x="24699" y="196929"/>
                      <a:pt x="23288" y="190506"/>
                      <a:pt x="21877" y="184085"/>
                    </a:cubicBezTo>
                    <a:cubicBezTo>
                      <a:pt x="27522" y="180518"/>
                      <a:pt x="33167" y="176950"/>
                      <a:pt x="38108" y="173383"/>
                    </a:cubicBezTo>
                    <a:cubicBezTo>
                      <a:pt x="39519" y="171955"/>
                      <a:pt x="40931" y="169816"/>
                      <a:pt x="40931" y="168388"/>
                    </a:cubicBezTo>
                    <a:cubicBezTo>
                      <a:pt x="40225" y="163393"/>
                      <a:pt x="40225" y="158399"/>
                      <a:pt x="39519" y="153405"/>
                    </a:cubicBezTo>
                    <a:cubicBezTo>
                      <a:pt x="38814" y="149837"/>
                      <a:pt x="39519" y="148410"/>
                      <a:pt x="42342" y="146982"/>
                    </a:cubicBezTo>
                    <a:cubicBezTo>
                      <a:pt x="47282" y="144842"/>
                      <a:pt x="52222" y="142702"/>
                      <a:pt x="57161" y="140561"/>
                    </a:cubicBezTo>
                    <a:cubicBezTo>
                      <a:pt x="57868" y="139847"/>
                      <a:pt x="59279" y="137707"/>
                      <a:pt x="59279" y="136280"/>
                    </a:cubicBezTo>
                    <a:cubicBezTo>
                      <a:pt x="59985" y="131285"/>
                      <a:pt x="59985" y="125578"/>
                      <a:pt x="59985" y="119869"/>
                    </a:cubicBezTo>
                    <a:cubicBezTo>
                      <a:pt x="59985" y="117729"/>
                      <a:pt x="60691" y="116302"/>
                      <a:pt x="63513" y="115588"/>
                    </a:cubicBezTo>
                    <a:cubicBezTo>
                      <a:pt x="68453" y="114162"/>
                      <a:pt x="74098" y="112734"/>
                      <a:pt x="79038" y="110594"/>
                    </a:cubicBezTo>
                    <a:cubicBezTo>
                      <a:pt x="80449" y="109880"/>
                      <a:pt x="81862" y="108453"/>
                      <a:pt x="81862" y="107027"/>
                    </a:cubicBezTo>
                    <a:cubicBezTo>
                      <a:pt x="83273" y="101318"/>
                      <a:pt x="84684" y="96323"/>
                      <a:pt x="85390" y="90616"/>
                    </a:cubicBezTo>
                    <a:cubicBezTo>
                      <a:pt x="85390" y="87762"/>
                      <a:pt x="86801" y="87048"/>
                      <a:pt x="88918" y="87048"/>
                    </a:cubicBezTo>
                    <a:cubicBezTo>
                      <a:pt x="94564" y="85621"/>
                      <a:pt x="99503" y="84907"/>
                      <a:pt x="104444" y="84193"/>
                    </a:cubicBezTo>
                    <a:cubicBezTo>
                      <a:pt x="106561" y="83481"/>
                      <a:pt x="108678" y="82767"/>
                      <a:pt x="109384" y="79913"/>
                    </a:cubicBezTo>
                    <a:cubicBezTo>
                      <a:pt x="110089" y="74919"/>
                      <a:pt x="112206" y="69924"/>
                      <a:pt x="114323" y="64929"/>
                    </a:cubicBezTo>
                    <a:cubicBezTo>
                      <a:pt x="114323" y="63503"/>
                      <a:pt x="116440" y="62075"/>
                      <a:pt x="117146" y="62075"/>
                    </a:cubicBezTo>
                    <a:cubicBezTo>
                      <a:pt x="122791" y="61361"/>
                      <a:pt x="127732" y="61361"/>
                      <a:pt x="132672" y="61361"/>
                    </a:cubicBezTo>
                    <a:cubicBezTo>
                      <a:pt x="136200" y="61361"/>
                      <a:pt x="137611" y="59935"/>
                      <a:pt x="139023" y="56368"/>
                    </a:cubicBezTo>
                    <a:cubicBezTo>
                      <a:pt x="141140" y="52087"/>
                      <a:pt x="143257" y="47805"/>
                      <a:pt x="145374" y="43524"/>
                    </a:cubicBezTo>
                    <a:cubicBezTo>
                      <a:pt x="146080" y="40670"/>
                      <a:pt x="147491" y="39957"/>
                      <a:pt x="150315" y="40670"/>
                    </a:cubicBezTo>
                    <a:cubicBezTo>
                      <a:pt x="155960" y="41383"/>
                      <a:pt x="160900" y="41383"/>
                      <a:pt x="165839" y="41383"/>
                    </a:cubicBezTo>
                    <a:cubicBezTo>
                      <a:pt x="167956" y="41383"/>
                      <a:pt x="170073" y="40670"/>
                      <a:pt x="170779" y="39243"/>
                    </a:cubicBezTo>
                    <a:cubicBezTo>
                      <a:pt x="173603" y="34962"/>
                      <a:pt x="176425" y="30681"/>
                      <a:pt x="179248" y="25686"/>
                    </a:cubicBezTo>
                    <a:cubicBezTo>
                      <a:pt x="180659" y="23546"/>
                      <a:pt x="182071" y="22832"/>
                      <a:pt x="184188" y="23546"/>
                    </a:cubicBezTo>
                    <a:cubicBezTo>
                      <a:pt x="189833" y="24973"/>
                      <a:pt x="194774" y="25686"/>
                      <a:pt x="199713" y="27113"/>
                    </a:cubicBezTo>
                    <a:cubicBezTo>
                      <a:pt x="202536" y="27827"/>
                      <a:pt x="203947" y="27113"/>
                      <a:pt x="205359" y="24973"/>
                    </a:cubicBezTo>
                    <a:cubicBezTo>
                      <a:pt x="208887" y="20692"/>
                      <a:pt x="212415" y="17125"/>
                      <a:pt x="215238" y="12844"/>
                    </a:cubicBezTo>
                    <a:cubicBezTo>
                      <a:pt x="216649" y="11416"/>
                      <a:pt x="218766" y="10702"/>
                      <a:pt x="220883" y="11416"/>
                    </a:cubicBezTo>
                    <a:cubicBezTo>
                      <a:pt x="225824" y="13557"/>
                      <a:pt x="230764" y="15697"/>
                      <a:pt x="236409" y="17125"/>
                    </a:cubicBezTo>
                    <a:cubicBezTo>
                      <a:pt x="237821" y="17125"/>
                      <a:pt x="239939" y="17125"/>
                      <a:pt x="240643" y="16411"/>
                    </a:cubicBezTo>
                    <a:cubicBezTo>
                      <a:pt x="244878" y="12844"/>
                      <a:pt x="249112" y="9276"/>
                      <a:pt x="252641" y="4995"/>
                    </a:cubicBezTo>
                    <a:cubicBezTo>
                      <a:pt x="254758" y="2854"/>
                      <a:pt x="256875" y="2854"/>
                      <a:pt x="258992" y="4281"/>
                    </a:cubicBezTo>
                    <a:cubicBezTo>
                      <a:pt x="263227" y="7135"/>
                      <a:pt x="268166" y="9276"/>
                      <a:pt x="272400" y="11416"/>
                    </a:cubicBezTo>
                    <a:cubicBezTo>
                      <a:pt x="274517" y="12844"/>
                      <a:pt x="276634" y="12844"/>
                      <a:pt x="278046" y="11416"/>
                    </a:cubicBezTo>
                    <a:cubicBezTo>
                      <a:pt x="283691" y="7135"/>
                      <a:pt x="288632" y="4281"/>
                      <a:pt x="293571" y="0"/>
                    </a:cubicBezTo>
                    <a:cubicBezTo>
                      <a:pt x="299217" y="3567"/>
                      <a:pt x="304156" y="7135"/>
                      <a:pt x="309096" y="11416"/>
                    </a:cubicBezTo>
                    <a:cubicBezTo>
                      <a:pt x="311213" y="12844"/>
                      <a:pt x="313331" y="12844"/>
                      <a:pt x="316154" y="11416"/>
                    </a:cubicBezTo>
                    <a:cubicBezTo>
                      <a:pt x="321093" y="8562"/>
                      <a:pt x="326739" y="5709"/>
                      <a:pt x="332384" y="2854"/>
                    </a:cubicBezTo>
                    <a:cubicBezTo>
                      <a:pt x="337325" y="7135"/>
                      <a:pt x="341559" y="11416"/>
                      <a:pt x="346499" y="15697"/>
                    </a:cubicBezTo>
                    <a:cubicBezTo>
                      <a:pt x="347910" y="17125"/>
                      <a:pt x="350027" y="17125"/>
                      <a:pt x="351438" y="17125"/>
                    </a:cubicBezTo>
                    <a:cubicBezTo>
                      <a:pt x="356379" y="15697"/>
                      <a:pt x="362024" y="13557"/>
                      <a:pt x="366258" y="11416"/>
                    </a:cubicBezTo>
                    <a:cubicBezTo>
                      <a:pt x="369081" y="10702"/>
                      <a:pt x="370492" y="11416"/>
                      <a:pt x="372609" y="13557"/>
                    </a:cubicBezTo>
                    <a:cubicBezTo>
                      <a:pt x="375432" y="17125"/>
                      <a:pt x="378960" y="21406"/>
                      <a:pt x="382490" y="25686"/>
                    </a:cubicBezTo>
                    <a:cubicBezTo>
                      <a:pt x="383901" y="26399"/>
                      <a:pt x="386018" y="27113"/>
                      <a:pt x="387429" y="27113"/>
                    </a:cubicBezTo>
                    <a:cubicBezTo>
                      <a:pt x="393075" y="26399"/>
                      <a:pt x="398014" y="24973"/>
                      <a:pt x="402954" y="23546"/>
                    </a:cubicBezTo>
                    <a:cubicBezTo>
                      <a:pt x="405072" y="22832"/>
                      <a:pt x="407189" y="23546"/>
                      <a:pt x="408600" y="25686"/>
                    </a:cubicBezTo>
                    <a:cubicBezTo>
                      <a:pt x="410717" y="30681"/>
                      <a:pt x="414246" y="34962"/>
                      <a:pt x="417068" y="39243"/>
                    </a:cubicBezTo>
                    <a:cubicBezTo>
                      <a:pt x="417774" y="41383"/>
                      <a:pt x="419186" y="42097"/>
                      <a:pt x="422008" y="41383"/>
                    </a:cubicBezTo>
                    <a:cubicBezTo>
                      <a:pt x="426949" y="40670"/>
                      <a:pt x="432594" y="40670"/>
                      <a:pt x="438240" y="40670"/>
                    </a:cubicBezTo>
                    <a:cubicBezTo>
                      <a:pt x="440357" y="39957"/>
                      <a:pt x="441768" y="41383"/>
                      <a:pt x="442474" y="43524"/>
                    </a:cubicBezTo>
                    <a:cubicBezTo>
                      <a:pt x="444591" y="47805"/>
                      <a:pt x="446709" y="52800"/>
                      <a:pt x="448826" y="57080"/>
                    </a:cubicBezTo>
                    <a:cubicBezTo>
                      <a:pt x="450237" y="59935"/>
                      <a:pt x="451648" y="60648"/>
                      <a:pt x="454471" y="61361"/>
                    </a:cubicBezTo>
                    <a:cubicBezTo>
                      <a:pt x="459411" y="61361"/>
                      <a:pt x="464350" y="61361"/>
                      <a:pt x="469997" y="61361"/>
                    </a:cubicBezTo>
                    <a:cubicBezTo>
                      <a:pt x="472114" y="61361"/>
                      <a:pt x="473525" y="62789"/>
                      <a:pt x="474231" y="65642"/>
                    </a:cubicBezTo>
                    <a:cubicBezTo>
                      <a:pt x="475642" y="69924"/>
                      <a:pt x="477053" y="74919"/>
                      <a:pt x="478465" y="79913"/>
                    </a:cubicBezTo>
                    <a:cubicBezTo>
                      <a:pt x="479170" y="82767"/>
                      <a:pt x="481287" y="83481"/>
                      <a:pt x="483404" y="84193"/>
                    </a:cubicBezTo>
                    <a:cubicBezTo>
                      <a:pt x="488344" y="84907"/>
                      <a:pt x="493285" y="85621"/>
                      <a:pt x="498224" y="87048"/>
                    </a:cubicBezTo>
                    <a:cubicBezTo>
                      <a:pt x="501047" y="87048"/>
                      <a:pt x="502458" y="87762"/>
                      <a:pt x="502458" y="90616"/>
                    </a:cubicBezTo>
                    <a:cubicBezTo>
                      <a:pt x="503164" y="96323"/>
                      <a:pt x="504575" y="101318"/>
                      <a:pt x="505281" y="107027"/>
                    </a:cubicBezTo>
                    <a:cubicBezTo>
                      <a:pt x="505987" y="108453"/>
                      <a:pt x="507398" y="109880"/>
                      <a:pt x="508809" y="110594"/>
                    </a:cubicBezTo>
                    <a:cubicBezTo>
                      <a:pt x="513749" y="112734"/>
                      <a:pt x="518690" y="114162"/>
                      <a:pt x="524335" y="115588"/>
                    </a:cubicBezTo>
                    <a:cubicBezTo>
                      <a:pt x="526452" y="116302"/>
                      <a:pt x="527158" y="117015"/>
                      <a:pt x="527158" y="119869"/>
                    </a:cubicBezTo>
                    <a:cubicBezTo>
                      <a:pt x="527158" y="125578"/>
                      <a:pt x="527864" y="131285"/>
                      <a:pt x="528569" y="136994"/>
                    </a:cubicBezTo>
                    <a:cubicBezTo>
                      <a:pt x="528569" y="137707"/>
                      <a:pt x="529981" y="139847"/>
                      <a:pt x="531392" y="140561"/>
                    </a:cubicBezTo>
                    <a:cubicBezTo>
                      <a:pt x="535626" y="142702"/>
                      <a:pt x="540567" y="145556"/>
                      <a:pt x="544801" y="146982"/>
                    </a:cubicBezTo>
                    <a:cubicBezTo>
                      <a:pt x="548329" y="148410"/>
                      <a:pt x="549035" y="150551"/>
                      <a:pt x="548329" y="153405"/>
                    </a:cubicBezTo>
                    <a:cubicBezTo>
                      <a:pt x="547623" y="158399"/>
                      <a:pt x="547623" y="163393"/>
                      <a:pt x="546918" y="168388"/>
                    </a:cubicBezTo>
                    <a:cubicBezTo>
                      <a:pt x="546918" y="170528"/>
                      <a:pt x="547623" y="171955"/>
                      <a:pt x="549740" y="173383"/>
                    </a:cubicBezTo>
                    <a:cubicBezTo>
                      <a:pt x="554680" y="176950"/>
                      <a:pt x="560325" y="180518"/>
                      <a:pt x="565972" y="184085"/>
                    </a:cubicBezTo>
                    <a:close/>
                    <a:moveTo>
                      <a:pt x="294277" y="21406"/>
                    </a:moveTo>
                    <a:cubicBezTo>
                      <a:pt x="145374" y="20692"/>
                      <a:pt x="22582" y="141989"/>
                      <a:pt x="21171" y="293966"/>
                    </a:cubicBezTo>
                    <a:cubicBezTo>
                      <a:pt x="19760" y="450938"/>
                      <a:pt x="143963" y="572948"/>
                      <a:pt x="292160" y="574374"/>
                    </a:cubicBezTo>
                    <a:cubicBezTo>
                      <a:pt x="443885" y="575088"/>
                      <a:pt x="565266" y="453078"/>
                      <a:pt x="567383" y="302528"/>
                    </a:cubicBezTo>
                    <a:cubicBezTo>
                      <a:pt x="569500" y="144128"/>
                      <a:pt x="443179" y="20692"/>
                      <a:pt x="294277" y="2140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29" name="Freeform 29"/>
              <p:cNvSpPr/>
              <p:nvPr/>
            </p:nvSpPr>
            <p:spPr>
              <a:xfrm>
                <a:off x="6330880" y="445091"/>
                <a:ext cx="267635" cy="346831"/>
              </a:xfrm>
              <a:custGeom>
                <a:avLst/>
                <a:gdLst/>
                <a:ahLst/>
                <a:cxnLst/>
                <a:rect l="l" t="t" r="r" b="b"/>
                <a:pathLst>
                  <a:path w="267635" h="346831">
                    <a:moveTo>
                      <a:pt x="33190" y="22837"/>
                    </a:moveTo>
                    <a:cubicBezTo>
                      <a:pt x="38133" y="24263"/>
                      <a:pt x="42370" y="26405"/>
                      <a:pt x="48019" y="27832"/>
                    </a:cubicBezTo>
                    <a:cubicBezTo>
                      <a:pt x="67791" y="34254"/>
                      <a:pt x="86858" y="31401"/>
                      <a:pt x="104512" y="20696"/>
                    </a:cubicBezTo>
                    <a:cubicBezTo>
                      <a:pt x="113692" y="14986"/>
                      <a:pt x="122166" y="8564"/>
                      <a:pt x="130640" y="1427"/>
                    </a:cubicBezTo>
                    <a:cubicBezTo>
                      <a:pt x="133464" y="0"/>
                      <a:pt x="134170" y="0"/>
                      <a:pt x="136995" y="1427"/>
                    </a:cubicBezTo>
                    <a:cubicBezTo>
                      <a:pt x="146882" y="8564"/>
                      <a:pt x="156768" y="16413"/>
                      <a:pt x="166654" y="22837"/>
                    </a:cubicBezTo>
                    <a:cubicBezTo>
                      <a:pt x="176540" y="28546"/>
                      <a:pt x="187839" y="31401"/>
                      <a:pt x="199843" y="31401"/>
                    </a:cubicBezTo>
                    <a:cubicBezTo>
                      <a:pt x="210436" y="31401"/>
                      <a:pt x="221028" y="28546"/>
                      <a:pt x="230915" y="24263"/>
                    </a:cubicBezTo>
                    <a:cubicBezTo>
                      <a:pt x="233740" y="22837"/>
                      <a:pt x="235152" y="23551"/>
                      <a:pt x="237270" y="26405"/>
                    </a:cubicBezTo>
                    <a:cubicBezTo>
                      <a:pt x="249274" y="50669"/>
                      <a:pt x="257043" y="77074"/>
                      <a:pt x="262692" y="103478"/>
                    </a:cubicBezTo>
                    <a:cubicBezTo>
                      <a:pt x="263398" y="107761"/>
                      <a:pt x="262692" y="109901"/>
                      <a:pt x="258455" y="111328"/>
                    </a:cubicBezTo>
                    <a:cubicBezTo>
                      <a:pt x="254218" y="112756"/>
                      <a:pt x="249980" y="114897"/>
                      <a:pt x="246450" y="117038"/>
                    </a:cubicBezTo>
                    <a:cubicBezTo>
                      <a:pt x="237976" y="122747"/>
                      <a:pt x="237976" y="134165"/>
                      <a:pt x="246450" y="139160"/>
                    </a:cubicBezTo>
                    <a:cubicBezTo>
                      <a:pt x="252100" y="142729"/>
                      <a:pt x="258455" y="144870"/>
                      <a:pt x="264810" y="147010"/>
                    </a:cubicBezTo>
                    <a:cubicBezTo>
                      <a:pt x="266222" y="147724"/>
                      <a:pt x="267635" y="148438"/>
                      <a:pt x="267635" y="150579"/>
                    </a:cubicBezTo>
                    <a:cubicBezTo>
                      <a:pt x="267635" y="185547"/>
                      <a:pt x="261280" y="218375"/>
                      <a:pt x="243625" y="248349"/>
                    </a:cubicBezTo>
                    <a:cubicBezTo>
                      <a:pt x="219616" y="290453"/>
                      <a:pt x="185014" y="321140"/>
                      <a:pt x="142645" y="343977"/>
                    </a:cubicBezTo>
                    <a:cubicBezTo>
                      <a:pt x="136289" y="346831"/>
                      <a:pt x="131346" y="346831"/>
                      <a:pt x="124991" y="343263"/>
                    </a:cubicBezTo>
                    <a:cubicBezTo>
                      <a:pt x="79797" y="320426"/>
                      <a:pt x="43782" y="286885"/>
                      <a:pt x="19773" y="241211"/>
                    </a:cubicBezTo>
                    <a:cubicBezTo>
                      <a:pt x="9180" y="221230"/>
                      <a:pt x="3531" y="200534"/>
                      <a:pt x="1412" y="177697"/>
                    </a:cubicBezTo>
                    <a:cubicBezTo>
                      <a:pt x="706" y="169134"/>
                      <a:pt x="706" y="160570"/>
                      <a:pt x="0" y="151293"/>
                    </a:cubicBezTo>
                    <a:cubicBezTo>
                      <a:pt x="0" y="149151"/>
                      <a:pt x="706" y="147724"/>
                      <a:pt x="2824" y="147010"/>
                    </a:cubicBezTo>
                    <a:cubicBezTo>
                      <a:pt x="8473" y="145584"/>
                      <a:pt x="14124" y="143443"/>
                      <a:pt x="19067" y="140588"/>
                    </a:cubicBezTo>
                    <a:cubicBezTo>
                      <a:pt x="29658" y="134879"/>
                      <a:pt x="30364" y="122747"/>
                      <a:pt x="19773" y="116324"/>
                    </a:cubicBezTo>
                    <a:cubicBezTo>
                      <a:pt x="15536" y="113469"/>
                      <a:pt x="10592" y="112042"/>
                      <a:pt x="7061" y="109901"/>
                    </a:cubicBezTo>
                    <a:cubicBezTo>
                      <a:pt x="5649" y="109187"/>
                      <a:pt x="4237" y="107761"/>
                      <a:pt x="4237" y="106333"/>
                    </a:cubicBezTo>
                    <a:cubicBezTo>
                      <a:pt x="10592" y="77788"/>
                      <a:pt x="18360" y="49955"/>
                      <a:pt x="31777" y="23551"/>
                    </a:cubicBezTo>
                    <a:cubicBezTo>
                      <a:pt x="32483" y="23551"/>
                      <a:pt x="32483" y="23551"/>
                      <a:pt x="33190" y="22837"/>
                    </a:cubicBezTo>
                    <a:close/>
                    <a:moveTo>
                      <a:pt x="36721" y="33541"/>
                    </a:moveTo>
                    <a:cubicBezTo>
                      <a:pt x="36015" y="34254"/>
                      <a:pt x="36015" y="34968"/>
                      <a:pt x="35309" y="35682"/>
                    </a:cubicBezTo>
                    <a:cubicBezTo>
                      <a:pt x="25422" y="57092"/>
                      <a:pt x="19067" y="79215"/>
                      <a:pt x="14124" y="101337"/>
                    </a:cubicBezTo>
                    <a:cubicBezTo>
                      <a:pt x="14124" y="102765"/>
                      <a:pt x="15536" y="104192"/>
                      <a:pt x="16242" y="104906"/>
                    </a:cubicBezTo>
                    <a:cubicBezTo>
                      <a:pt x="19773" y="107761"/>
                      <a:pt x="24009" y="109187"/>
                      <a:pt x="27540" y="112042"/>
                    </a:cubicBezTo>
                    <a:cubicBezTo>
                      <a:pt x="38839" y="120606"/>
                      <a:pt x="39545" y="133452"/>
                      <a:pt x="28952" y="143443"/>
                    </a:cubicBezTo>
                    <a:cubicBezTo>
                      <a:pt x="24009" y="147724"/>
                      <a:pt x="17654" y="149865"/>
                      <a:pt x="12005" y="152720"/>
                    </a:cubicBezTo>
                    <a:cubicBezTo>
                      <a:pt x="9886" y="154148"/>
                      <a:pt x="8473" y="155575"/>
                      <a:pt x="8473" y="158429"/>
                    </a:cubicBezTo>
                    <a:cubicBezTo>
                      <a:pt x="9180" y="162711"/>
                      <a:pt x="9180" y="167706"/>
                      <a:pt x="9180" y="172702"/>
                    </a:cubicBezTo>
                    <a:cubicBezTo>
                      <a:pt x="10592" y="191971"/>
                      <a:pt x="14830" y="211239"/>
                      <a:pt x="23303" y="228366"/>
                    </a:cubicBezTo>
                    <a:cubicBezTo>
                      <a:pt x="45194" y="276181"/>
                      <a:pt x="81209" y="310435"/>
                      <a:pt x="127109" y="334700"/>
                    </a:cubicBezTo>
                    <a:cubicBezTo>
                      <a:pt x="132052" y="337553"/>
                      <a:pt x="135583" y="337553"/>
                      <a:pt x="140526" y="334700"/>
                    </a:cubicBezTo>
                    <a:cubicBezTo>
                      <a:pt x="165242" y="321854"/>
                      <a:pt x="187839" y="305440"/>
                      <a:pt x="206905" y="284030"/>
                    </a:cubicBezTo>
                    <a:cubicBezTo>
                      <a:pt x="240095" y="249062"/>
                      <a:pt x="259161" y="206957"/>
                      <a:pt x="259161" y="157715"/>
                    </a:cubicBezTo>
                    <a:cubicBezTo>
                      <a:pt x="259161" y="154861"/>
                      <a:pt x="258455" y="154148"/>
                      <a:pt x="255631" y="153434"/>
                    </a:cubicBezTo>
                    <a:cubicBezTo>
                      <a:pt x="248568" y="150579"/>
                      <a:pt x="242213" y="147010"/>
                      <a:pt x="237270" y="141301"/>
                    </a:cubicBezTo>
                    <a:cubicBezTo>
                      <a:pt x="229502" y="132738"/>
                      <a:pt x="228796" y="122033"/>
                      <a:pt x="237270" y="114183"/>
                    </a:cubicBezTo>
                    <a:cubicBezTo>
                      <a:pt x="241507" y="110614"/>
                      <a:pt x="246450" y="108475"/>
                      <a:pt x="250687" y="105620"/>
                    </a:cubicBezTo>
                    <a:cubicBezTo>
                      <a:pt x="252806" y="104192"/>
                      <a:pt x="254218" y="103478"/>
                      <a:pt x="253512" y="101337"/>
                    </a:cubicBezTo>
                    <a:cubicBezTo>
                      <a:pt x="248568" y="84924"/>
                      <a:pt x="244331" y="68510"/>
                      <a:pt x="238683" y="52095"/>
                    </a:cubicBezTo>
                    <a:cubicBezTo>
                      <a:pt x="237270" y="45673"/>
                      <a:pt x="233740" y="39964"/>
                      <a:pt x="230915" y="33541"/>
                    </a:cubicBezTo>
                    <a:cubicBezTo>
                      <a:pt x="230209" y="34254"/>
                      <a:pt x="229502" y="34254"/>
                      <a:pt x="229502" y="34254"/>
                    </a:cubicBezTo>
                    <a:cubicBezTo>
                      <a:pt x="228089" y="34968"/>
                      <a:pt x="225971" y="34968"/>
                      <a:pt x="224559" y="35682"/>
                    </a:cubicBezTo>
                    <a:cubicBezTo>
                      <a:pt x="211849" y="39964"/>
                      <a:pt x="199137" y="41392"/>
                      <a:pt x="185720" y="39251"/>
                    </a:cubicBezTo>
                    <a:cubicBezTo>
                      <a:pt x="168773" y="35682"/>
                      <a:pt x="154649" y="27118"/>
                      <a:pt x="141232" y="16413"/>
                    </a:cubicBezTo>
                    <a:cubicBezTo>
                      <a:pt x="138407" y="14272"/>
                      <a:pt x="136289" y="12132"/>
                      <a:pt x="133464" y="10705"/>
                    </a:cubicBezTo>
                    <a:cubicBezTo>
                      <a:pt x="105218" y="34968"/>
                      <a:pt x="74146" y="49242"/>
                      <a:pt x="36721" y="3354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0" name="Freeform 30"/>
              <p:cNvSpPr/>
              <p:nvPr/>
            </p:nvSpPr>
            <p:spPr>
              <a:xfrm>
                <a:off x="6555417" y="767491"/>
                <a:ext cx="49562" cy="72856"/>
              </a:xfrm>
              <a:custGeom>
                <a:avLst/>
                <a:gdLst/>
                <a:ahLst/>
                <a:cxnLst/>
                <a:rect l="l" t="t" r="r" b="b"/>
                <a:pathLst>
                  <a:path w="49562" h="72856">
                    <a:moveTo>
                      <a:pt x="37526" y="49999"/>
                    </a:moveTo>
                    <a:cubicBezTo>
                      <a:pt x="40358" y="47856"/>
                      <a:pt x="43898" y="45714"/>
                      <a:pt x="47438" y="43571"/>
                    </a:cubicBezTo>
                    <a:cubicBezTo>
                      <a:pt x="48854" y="45714"/>
                      <a:pt x="48854" y="47856"/>
                      <a:pt x="46730" y="49285"/>
                    </a:cubicBezTo>
                    <a:cubicBezTo>
                      <a:pt x="39649" y="54285"/>
                      <a:pt x="41774" y="55714"/>
                      <a:pt x="46022" y="59999"/>
                    </a:cubicBezTo>
                    <a:cubicBezTo>
                      <a:pt x="46730" y="60714"/>
                      <a:pt x="48146" y="62856"/>
                      <a:pt x="48146" y="64999"/>
                    </a:cubicBezTo>
                    <a:cubicBezTo>
                      <a:pt x="49562" y="70714"/>
                      <a:pt x="48854" y="72142"/>
                      <a:pt x="42482" y="72142"/>
                    </a:cubicBezTo>
                    <a:cubicBezTo>
                      <a:pt x="40358" y="72142"/>
                      <a:pt x="38233" y="72142"/>
                      <a:pt x="35401" y="72142"/>
                    </a:cubicBezTo>
                    <a:cubicBezTo>
                      <a:pt x="37526" y="71427"/>
                      <a:pt x="38942" y="70714"/>
                      <a:pt x="39649" y="69285"/>
                    </a:cubicBezTo>
                    <a:cubicBezTo>
                      <a:pt x="41065" y="67856"/>
                      <a:pt x="43190" y="64999"/>
                      <a:pt x="43190" y="63570"/>
                    </a:cubicBezTo>
                    <a:cubicBezTo>
                      <a:pt x="43190" y="61427"/>
                      <a:pt x="41065" y="59999"/>
                      <a:pt x="39649" y="57856"/>
                    </a:cubicBezTo>
                    <a:cubicBezTo>
                      <a:pt x="38942" y="59285"/>
                      <a:pt x="36817" y="59999"/>
                      <a:pt x="36110" y="61427"/>
                    </a:cubicBezTo>
                    <a:cubicBezTo>
                      <a:pt x="35401" y="62142"/>
                      <a:pt x="34694" y="64285"/>
                      <a:pt x="33985" y="65714"/>
                    </a:cubicBezTo>
                    <a:cubicBezTo>
                      <a:pt x="31862" y="71427"/>
                      <a:pt x="29737" y="72856"/>
                      <a:pt x="22657" y="69285"/>
                    </a:cubicBezTo>
                    <a:cubicBezTo>
                      <a:pt x="26905" y="64285"/>
                      <a:pt x="31153" y="59999"/>
                      <a:pt x="33985" y="54285"/>
                    </a:cubicBezTo>
                    <a:cubicBezTo>
                      <a:pt x="36110" y="48571"/>
                      <a:pt x="36110" y="42142"/>
                      <a:pt x="37526" y="36427"/>
                    </a:cubicBezTo>
                    <a:cubicBezTo>
                      <a:pt x="37526" y="36427"/>
                      <a:pt x="36817" y="36427"/>
                      <a:pt x="36817" y="35714"/>
                    </a:cubicBezTo>
                    <a:cubicBezTo>
                      <a:pt x="35401" y="37142"/>
                      <a:pt x="34694" y="37142"/>
                      <a:pt x="33985" y="38571"/>
                    </a:cubicBezTo>
                    <a:cubicBezTo>
                      <a:pt x="28321" y="45714"/>
                      <a:pt x="23365" y="52856"/>
                      <a:pt x="21241" y="62142"/>
                    </a:cubicBezTo>
                    <a:cubicBezTo>
                      <a:pt x="21241" y="63570"/>
                      <a:pt x="19117" y="64999"/>
                      <a:pt x="17701" y="64999"/>
                    </a:cubicBezTo>
                    <a:cubicBezTo>
                      <a:pt x="16285" y="64999"/>
                      <a:pt x="14161" y="64285"/>
                      <a:pt x="12744" y="63570"/>
                    </a:cubicBezTo>
                    <a:cubicBezTo>
                      <a:pt x="12037" y="62856"/>
                      <a:pt x="12744" y="60714"/>
                      <a:pt x="13453" y="59285"/>
                    </a:cubicBezTo>
                    <a:cubicBezTo>
                      <a:pt x="17701" y="51427"/>
                      <a:pt x="22657" y="43571"/>
                      <a:pt x="26905" y="35714"/>
                    </a:cubicBezTo>
                    <a:cubicBezTo>
                      <a:pt x="29030" y="33571"/>
                      <a:pt x="29030" y="31429"/>
                      <a:pt x="26198" y="30000"/>
                    </a:cubicBezTo>
                    <a:cubicBezTo>
                      <a:pt x="24782" y="29285"/>
                      <a:pt x="23365" y="27856"/>
                      <a:pt x="21241" y="25714"/>
                    </a:cubicBezTo>
                    <a:cubicBezTo>
                      <a:pt x="20533" y="29285"/>
                      <a:pt x="19825" y="32856"/>
                      <a:pt x="19117" y="36427"/>
                    </a:cubicBezTo>
                    <a:cubicBezTo>
                      <a:pt x="14161" y="37142"/>
                      <a:pt x="16285" y="40714"/>
                      <a:pt x="16285" y="44285"/>
                    </a:cubicBezTo>
                    <a:cubicBezTo>
                      <a:pt x="16285" y="45000"/>
                      <a:pt x="15577" y="45000"/>
                      <a:pt x="15577" y="45714"/>
                    </a:cubicBezTo>
                    <a:cubicBezTo>
                      <a:pt x="11328" y="42142"/>
                      <a:pt x="7789" y="39285"/>
                      <a:pt x="2832" y="35000"/>
                    </a:cubicBezTo>
                    <a:cubicBezTo>
                      <a:pt x="6373" y="35000"/>
                      <a:pt x="9205" y="35000"/>
                      <a:pt x="12744" y="35000"/>
                    </a:cubicBezTo>
                    <a:cubicBezTo>
                      <a:pt x="11328" y="27856"/>
                      <a:pt x="5664" y="25000"/>
                      <a:pt x="0" y="20714"/>
                    </a:cubicBezTo>
                    <a:cubicBezTo>
                      <a:pt x="3541" y="20714"/>
                      <a:pt x="6373" y="20000"/>
                      <a:pt x="9205" y="20714"/>
                    </a:cubicBezTo>
                    <a:cubicBezTo>
                      <a:pt x="16993" y="21429"/>
                      <a:pt x="18409" y="20000"/>
                      <a:pt x="16993" y="12142"/>
                    </a:cubicBezTo>
                    <a:cubicBezTo>
                      <a:pt x="16993" y="10714"/>
                      <a:pt x="16993" y="9285"/>
                      <a:pt x="16285" y="7857"/>
                    </a:cubicBezTo>
                    <a:cubicBezTo>
                      <a:pt x="16285" y="6429"/>
                      <a:pt x="15577" y="5000"/>
                      <a:pt x="15577" y="2858"/>
                    </a:cubicBezTo>
                    <a:cubicBezTo>
                      <a:pt x="18409" y="2142"/>
                      <a:pt x="21949" y="0"/>
                      <a:pt x="24073" y="3571"/>
                    </a:cubicBezTo>
                    <a:cubicBezTo>
                      <a:pt x="24782" y="5714"/>
                      <a:pt x="23365" y="9285"/>
                      <a:pt x="23365" y="12857"/>
                    </a:cubicBezTo>
                    <a:cubicBezTo>
                      <a:pt x="24073" y="12857"/>
                      <a:pt x="24073" y="12857"/>
                      <a:pt x="24782" y="12857"/>
                    </a:cubicBezTo>
                    <a:cubicBezTo>
                      <a:pt x="25489" y="10000"/>
                      <a:pt x="26905" y="7857"/>
                      <a:pt x="28321" y="5000"/>
                    </a:cubicBezTo>
                    <a:cubicBezTo>
                      <a:pt x="29737" y="3571"/>
                      <a:pt x="31862" y="2142"/>
                      <a:pt x="33278" y="714"/>
                    </a:cubicBezTo>
                    <a:cubicBezTo>
                      <a:pt x="33985" y="2858"/>
                      <a:pt x="36110" y="4286"/>
                      <a:pt x="36817" y="5714"/>
                    </a:cubicBezTo>
                    <a:cubicBezTo>
                      <a:pt x="36817" y="12142"/>
                      <a:pt x="36817" y="18571"/>
                      <a:pt x="36817" y="24285"/>
                    </a:cubicBezTo>
                    <a:cubicBezTo>
                      <a:pt x="36817" y="25714"/>
                      <a:pt x="35401" y="27856"/>
                      <a:pt x="34694" y="28571"/>
                    </a:cubicBezTo>
                    <a:cubicBezTo>
                      <a:pt x="29737" y="33571"/>
                      <a:pt x="24782" y="42142"/>
                      <a:pt x="22657" y="49999"/>
                    </a:cubicBezTo>
                    <a:cubicBezTo>
                      <a:pt x="24073" y="47856"/>
                      <a:pt x="26198" y="46427"/>
                      <a:pt x="27614" y="44285"/>
                    </a:cubicBezTo>
                    <a:cubicBezTo>
                      <a:pt x="30446" y="40000"/>
                      <a:pt x="33278" y="35714"/>
                      <a:pt x="36817" y="31429"/>
                    </a:cubicBezTo>
                    <a:cubicBezTo>
                      <a:pt x="37526" y="30000"/>
                      <a:pt x="40358" y="30000"/>
                      <a:pt x="41774" y="29285"/>
                    </a:cubicBezTo>
                    <a:cubicBezTo>
                      <a:pt x="42482" y="30714"/>
                      <a:pt x="43190" y="32856"/>
                      <a:pt x="42482" y="34285"/>
                    </a:cubicBezTo>
                    <a:cubicBezTo>
                      <a:pt x="41065" y="38571"/>
                      <a:pt x="38942" y="42142"/>
                      <a:pt x="37526" y="46427"/>
                    </a:cubicBezTo>
                    <a:cubicBezTo>
                      <a:pt x="36817" y="47142"/>
                      <a:pt x="36817" y="47856"/>
                      <a:pt x="36817" y="48571"/>
                    </a:cubicBezTo>
                    <a:cubicBezTo>
                      <a:pt x="36817" y="49285"/>
                      <a:pt x="36817" y="49285"/>
                      <a:pt x="37526" y="49999"/>
                    </a:cubicBezTo>
                    <a:close/>
                    <a:moveTo>
                      <a:pt x="33985" y="15000"/>
                    </a:moveTo>
                    <a:cubicBezTo>
                      <a:pt x="33985" y="12857"/>
                      <a:pt x="33985" y="10714"/>
                      <a:pt x="33985" y="9285"/>
                    </a:cubicBezTo>
                    <a:cubicBezTo>
                      <a:pt x="33985" y="7857"/>
                      <a:pt x="33278" y="7142"/>
                      <a:pt x="32569" y="6429"/>
                    </a:cubicBezTo>
                    <a:cubicBezTo>
                      <a:pt x="31862" y="6429"/>
                      <a:pt x="30446" y="7142"/>
                      <a:pt x="30446" y="7857"/>
                    </a:cubicBezTo>
                    <a:cubicBezTo>
                      <a:pt x="28321" y="10000"/>
                      <a:pt x="26905" y="12142"/>
                      <a:pt x="25489" y="14285"/>
                    </a:cubicBezTo>
                    <a:cubicBezTo>
                      <a:pt x="23365" y="17857"/>
                      <a:pt x="24073" y="19285"/>
                      <a:pt x="27614" y="20714"/>
                    </a:cubicBezTo>
                    <a:cubicBezTo>
                      <a:pt x="34694" y="23571"/>
                      <a:pt x="34694" y="23571"/>
                      <a:pt x="33985" y="15714"/>
                    </a:cubicBezTo>
                    <a:cubicBezTo>
                      <a:pt x="33985" y="15714"/>
                      <a:pt x="33985" y="15000"/>
                      <a:pt x="33985" y="1500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1" name="Freeform 31"/>
              <p:cNvSpPr/>
              <p:nvPr/>
            </p:nvSpPr>
            <p:spPr>
              <a:xfrm>
                <a:off x="6302005" y="773162"/>
                <a:ext cx="79731" cy="63696"/>
              </a:xfrm>
              <a:custGeom>
                <a:avLst/>
                <a:gdLst/>
                <a:ahLst/>
                <a:cxnLst/>
                <a:rect l="l" t="t" r="r" b="b"/>
                <a:pathLst>
                  <a:path w="79731" h="63696">
                    <a:moveTo>
                      <a:pt x="33162" y="25764"/>
                    </a:moveTo>
                    <a:cubicBezTo>
                      <a:pt x="30340" y="26480"/>
                      <a:pt x="28223" y="26480"/>
                      <a:pt x="26106" y="27196"/>
                    </a:cubicBezTo>
                    <a:cubicBezTo>
                      <a:pt x="22578" y="27911"/>
                      <a:pt x="19050" y="28627"/>
                      <a:pt x="16228" y="25048"/>
                    </a:cubicBezTo>
                    <a:cubicBezTo>
                      <a:pt x="14111" y="22186"/>
                      <a:pt x="14817" y="17177"/>
                      <a:pt x="18345" y="13598"/>
                    </a:cubicBezTo>
                    <a:cubicBezTo>
                      <a:pt x="20462" y="19323"/>
                      <a:pt x="26812" y="17177"/>
                      <a:pt x="31045" y="18608"/>
                    </a:cubicBezTo>
                    <a:cubicBezTo>
                      <a:pt x="38806" y="21471"/>
                      <a:pt x="42334" y="16460"/>
                      <a:pt x="46568" y="11450"/>
                    </a:cubicBezTo>
                    <a:cubicBezTo>
                      <a:pt x="47979" y="10019"/>
                      <a:pt x="50096" y="8588"/>
                      <a:pt x="51507" y="7156"/>
                    </a:cubicBezTo>
                    <a:cubicBezTo>
                      <a:pt x="51507" y="7156"/>
                      <a:pt x="52212" y="7873"/>
                      <a:pt x="52918" y="7873"/>
                    </a:cubicBezTo>
                    <a:cubicBezTo>
                      <a:pt x="52918" y="5725"/>
                      <a:pt x="52918" y="3579"/>
                      <a:pt x="52918" y="0"/>
                    </a:cubicBezTo>
                    <a:cubicBezTo>
                      <a:pt x="61385" y="5010"/>
                      <a:pt x="71264" y="4294"/>
                      <a:pt x="79731" y="11450"/>
                    </a:cubicBezTo>
                    <a:cubicBezTo>
                      <a:pt x="70557" y="15745"/>
                      <a:pt x="62090" y="14313"/>
                      <a:pt x="53623" y="13598"/>
                    </a:cubicBezTo>
                    <a:cubicBezTo>
                      <a:pt x="51507" y="20754"/>
                      <a:pt x="59974" y="20039"/>
                      <a:pt x="62090" y="24333"/>
                    </a:cubicBezTo>
                    <a:cubicBezTo>
                      <a:pt x="61385" y="24333"/>
                      <a:pt x="61385" y="25048"/>
                      <a:pt x="60679" y="25048"/>
                    </a:cubicBezTo>
                    <a:cubicBezTo>
                      <a:pt x="58562" y="25048"/>
                      <a:pt x="57151" y="25048"/>
                      <a:pt x="55740" y="24333"/>
                    </a:cubicBezTo>
                    <a:cubicBezTo>
                      <a:pt x="47979" y="22902"/>
                      <a:pt x="46568" y="23617"/>
                      <a:pt x="45157" y="31490"/>
                    </a:cubicBezTo>
                    <a:cubicBezTo>
                      <a:pt x="44451" y="38646"/>
                      <a:pt x="43745" y="45803"/>
                      <a:pt x="43745" y="52960"/>
                    </a:cubicBezTo>
                    <a:cubicBezTo>
                      <a:pt x="43745" y="55107"/>
                      <a:pt x="45157" y="56538"/>
                      <a:pt x="46568" y="57969"/>
                    </a:cubicBezTo>
                    <a:cubicBezTo>
                      <a:pt x="48684" y="60117"/>
                      <a:pt x="50801" y="61548"/>
                      <a:pt x="52918" y="62979"/>
                    </a:cubicBezTo>
                    <a:cubicBezTo>
                      <a:pt x="52918" y="62979"/>
                      <a:pt x="52918" y="63696"/>
                      <a:pt x="52212" y="63696"/>
                    </a:cubicBezTo>
                    <a:cubicBezTo>
                      <a:pt x="47273" y="62263"/>
                      <a:pt x="41629" y="60832"/>
                      <a:pt x="36690" y="59400"/>
                    </a:cubicBezTo>
                    <a:cubicBezTo>
                      <a:pt x="33162" y="57969"/>
                      <a:pt x="33162" y="53675"/>
                      <a:pt x="34573" y="50813"/>
                    </a:cubicBezTo>
                    <a:cubicBezTo>
                      <a:pt x="35279" y="45803"/>
                      <a:pt x="37395" y="40794"/>
                      <a:pt x="39512" y="35784"/>
                    </a:cubicBezTo>
                    <a:cubicBezTo>
                      <a:pt x="40218" y="32206"/>
                      <a:pt x="42334" y="29342"/>
                      <a:pt x="43745" y="25764"/>
                    </a:cubicBezTo>
                    <a:cubicBezTo>
                      <a:pt x="43040" y="25764"/>
                      <a:pt x="43040" y="25764"/>
                      <a:pt x="42334" y="25048"/>
                    </a:cubicBezTo>
                    <a:cubicBezTo>
                      <a:pt x="38806" y="27911"/>
                      <a:pt x="35279" y="30773"/>
                      <a:pt x="31751" y="34352"/>
                    </a:cubicBezTo>
                    <a:cubicBezTo>
                      <a:pt x="26106" y="40077"/>
                      <a:pt x="19050" y="41509"/>
                      <a:pt x="11289" y="42225"/>
                    </a:cubicBezTo>
                    <a:cubicBezTo>
                      <a:pt x="6350" y="42940"/>
                      <a:pt x="2117" y="39362"/>
                      <a:pt x="0" y="32206"/>
                    </a:cubicBezTo>
                    <a:cubicBezTo>
                      <a:pt x="5645" y="35784"/>
                      <a:pt x="11289" y="40077"/>
                      <a:pt x="17639" y="37215"/>
                    </a:cubicBezTo>
                    <a:cubicBezTo>
                      <a:pt x="23284" y="34352"/>
                      <a:pt x="28928" y="32206"/>
                      <a:pt x="33162" y="2576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2" name="Freeform 32"/>
              <p:cNvSpPr/>
              <p:nvPr/>
            </p:nvSpPr>
            <p:spPr>
              <a:xfrm>
                <a:off x="6395957" y="808500"/>
                <a:ext cx="52147" cy="68931"/>
              </a:xfrm>
              <a:custGeom>
                <a:avLst/>
                <a:gdLst/>
                <a:ahLst/>
                <a:cxnLst/>
                <a:rect l="l" t="t" r="r" b="b"/>
                <a:pathLst>
                  <a:path w="52147" h="68931">
                    <a:moveTo>
                      <a:pt x="19027" y="54007"/>
                    </a:moveTo>
                    <a:cubicBezTo>
                      <a:pt x="15503" y="54007"/>
                      <a:pt x="11275" y="55428"/>
                      <a:pt x="10570" y="49743"/>
                    </a:cubicBezTo>
                    <a:cubicBezTo>
                      <a:pt x="12685" y="49743"/>
                      <a:pt x="14094" y="49743"/>
                      <a:pt x="16208" y="49743"/>
                    </a:cubicBezTo>
                    <a:cubicBezTo>
                      <a:pt x="21142" y="49032"/>
                      <a:pt x="22550" y="46901"/>
                      <a:pt x="20437" y="41927"/>
                    </a:cubicBezTo>
                    <a:cubicBezTo>
                      <a:pt x="23960" y="40505"/>
                      <a:pt x="24665" y="38373"/>
                      <a:pt x="23255" y="36242"/>
                    </a:cubicBezTo>
                    <a:cubicBezTo>
                      <a:pt x="23960" y="34110"/>
                      <a:pt x="24665" y="31267"/>
                      <a:pt x="23960" y="30556"/>
                    </a:cubicBezTo>
                    <a:cubicBezTo>
                      <a:pt x="22550" y="29135"/>
                      <a:pt x="20437" y="27714"/>
                      <a:pt x="18322" y="27714"/>
                    </a:cubicBezTo>
                    <a:cubicBezTo>
                      <a:pt x="16913" y="27004"/>
                      <a:pt x="14094" y="28425"/>
                      <a:pt x="13390" y="29846"/>
                    </a:cubicBezTo>
                    <a:cubicBezTo>
                      <a:pt x="11980" y="33398"/>
                      <a:pt x="11980" y="36952"/>
                      <a:pt x="10570" y="40505"/>
                    </a:cubicBezTo>
                    <a:cubicBezTo>
                      <a:pt x="8457" y="44769"/>
                      <a:pt x="5638" y="49032"/>
                      <a:pt x="3523" y="54007"/>
                    </a:cubicBezTo>
                    <a:cubicBezTo>
                      <a:pt x="2819" y="54007"/>
                      <a:pt x="2115" y="54718"/>
                      <a:pt x="705" y="54718"/>
                    </a:cubicBezTo>
                    <a:cubicBezTo>
                      <a:pt x="0" y="51876"/>
                      <a:pt x="0" y="49032"/>
                      <a:pt x="1410" y="45480"/>
                    </a:cubicBezTo>
                    <a:cubicBezTo>
                      <a:pt x="6342" y="38373"/>
                      <a:pt x="11980" y="31267"/>
                      <a:pt x="9161" y="21318"/>
                    </a:cubicBezTo>
                    <a:cubicBezTo>
                      <a:pt x="9161" y="19897"/>
                      <a:pt x="10570" y="17766"/>
                      <a:pt x="11275" y="15634"/>
                    </a:cubicBezTo>
                    <a:cubicBezTo>
                      <a:pt x="11980" y="16344"/>
                      <a:pt x="11980" y="16344"/>
                      <a:pt x="11980" y="16344"/>
                    </a:cubicBezTo>
                    <a:cubicBezTo>
                      <a:pt x="12685" y="20608"/>
                      <a:pt x="21845" y="27714"/>
                      <a:pt x="26074" y="25583"/>
                    </a:cubicBezTo>
                    <a:cubicBezTo>
                      <a:pt x="28188" y="24872"/>
                      <a:pt x="28892" y="18476"/>
                      <a:pt x="27483" y="17055"/>
                    </a:cubicBezTo>
                    <a:cubicBezTo>
                      <a:pt x="29597" y="13501"/>
                      <a:pt x="31007" y="9949"/>
                      <a:pt x="32417" y="6396"/>
                    </a:cubicBezTo>
                    <a:cubicBezTo>
                      <a:pt x="33825" y="4975"/>
                      <a:pt x="33825" y="3553"/>
                      <a:pt x="35235" y="1421"/>
                    </a:cubicBezTo>
                    <a:cubicBezTo>
                      <a:pt x="35940" y="0"/>
                      <a:pt x="38054" y="0"/>
                      <a:pt x="38759" y="2132"/>
                    </a:cubicBezTo>
                    <a:cubicBezTo>
                      <a:pt x="40872" y="4975"/>
                      <a:pt x="42282" y="7817"/>
                      <a:pt x="44397" y="11370"/>
                    </a:cubicBezTo>
                    <a:cubicBezTo>
                      <a:pt x="44397" y="11370"/>
                      <a:pt x="46510" y="10659"/>
                      <a:pt x="47920" y="10659"/>
                    </a:cubicBezTo>
                    <a:cubicBezTo>
                      <a:pt x="48624" y="9949"/>
                      <a:pt x="50034" y="11370"/>
                      <a:pt x="51444" y="11370"/>
                    </a:cubicBezTo>
                    <a:cubicBezTo>
                      <a:pt x="50739" y="12791"/>
                      <a:pt x="50739" y="14213"/>
                      <a:pt x="50034" y="14922"/>
                    </a:cubicBezTo>
                    <a:cubicBezTo>
                      <a:pt x="45805" y="17766"/>
                      <a:pt x="41577" y="19897"/>
                      <a:pt x="38054" y="22029"/>
                    </a:cubicBezTo>
                    <a:cubicBezTo>
                      <a:pt x="36645" y="22739"/>
                      <a:pt x="35940" y="22739"/>
                      <a:pt x="35940" y="23451"/>
                    </a:cubicBezTo>
                    <a:cubicBezTo>
                      <a:pt x="40872" y="23451"/>
                      <a:pt x="46510" y="22739"/>
                      <a:pt x="52147" y="22029"/>
                    </a:cubicBezTo>
                    <a:cubicBezTo>
                      <a:pt x="52147" y="22739"/>
                      <a:pt x="52147" y="23451"/>
                      <a:pt x="52147" y="24160"/>
                    </a:cubicBezTo>
                    <a:cubicBezTo>
                      <a:pt x="48624" y="24872"/>
                      <a:pt x="44397" y="25583"/>
                      <a:pt x="40168" y="26293"/>
                    </a:cubicBezTo>
                    <a:cubicBezTo>
                      <a:pt x="38054" y="26293"/>
                      <a:pt x="35940" y="27004"/>
                      <a:pt x="33825" y="27714"/>
                    </a:cubicBezTo>
                    <a:cubicBezTo>
                      <a:pt x="31712" y="29135"/>
                      <a:pt x="30302" y="30556"/>
                      <a:pt x="31007" y="34110"/>
                    </a:cubicBezTo>
                    <a:cubicBezTo>
                      <a:pt x="33122" y="34110"/>
                      <a:pt x="35235" y="34110"/>
                      <a:pt x="36645" y="34110"/>
                    </a:cubicBezTo>
                    <a:cubicBezTo>
                      <a:pt x="37349" y="34110"/>
                      <a:pt x="37349" y="34821"/>
                      <a:pt x="37349" y="35531"/>
                    </a:cubicBezTo>
                    <a:cubicBezTo>
                      <a:pt x="35940" y="35531"/>
                      <a:pt x="34530" y="36952"/>
                      <a:pt x="32417" y="36952"/>
                    </a:cubicBezTo>
                    <a:cubicBezTo>
                      <a:pt x="28188" y="38373"/>
                      <a:pt x="28188" y="39084"/>
                      <a:pt x="31007" y="42638"/>
                    </a:cubicBezTo>
                    <a:cubicBezTo>
                      <a:pt x="31007" y="42638"/>
                      <a:pt x="31007" y="42638"/>
                      <a:pt x="30302" y="43348"/>
                    </a:cubicBezTo>
                    <a:cubicBezTo>
                      <a:pt x="29597" y="44059"/>
                      <a:pt x="28892" y="45480"/>
                      <a:pt x="27483" y="46901"/>
                    </a:cubicBezTo>
                    <a:cubicBezTo>
                      <a:pt x="29597" y="46901"/>
                      <a:pt x="31007" y="47611"/>
                      <a:pt x="32417" y="47611"/>
                    </a:cubicBezTo>
                    <a:cubicBezTo>
                      <a:pt x="32417" y="47611"/>
                      <a:pt x="32417" y="47611"/>
                      <a:pt x="33122" y="47611"/>
                    </a:cubicBezTo>
                    <a:cubicBezTo>
                      <a:pt x="38759" y="46190"/>
                      <a:pt x="38759" y="46190"/>
                      <a:pt x="38054" y="40505"/>
                    </a:cubicBezTo>
                    <a:cubicBezTo>
                      <a:pt x="40872" y="41927"/>
                      <a:pt x="42987" y="43348"/>
                      <a:pt x="45805" y="44769"/>
                    </a:cubicBezTo>
                    <a:cubicBezTo>
                      <a:pt x="46510" y="45480"/>
                      <a:pt x="47215" y="46190"/>
                      <a:pt x="47215" y="46901"/>
                    </a:cubicBezTo>
                    <a:cubicBezTo>
                      <a:pt x="47215" y="47611"/>
                      <a:pt x="46510" y="48322"/>
                      <a:pt x="45102" y="49032"/>
                    </a:cubicBezTo>
                    <a:cubicBezTo>
                      <a:pt x="40872" y="49743"/>
                      <a:pt x="36645" y="51164"/>
                      <a:pt x="31712" y="51876"/>
                    </a:cubicBezTo>
                    <a:cubicBezTo>
                      <a:pt x="26779" y="51876"/>
                      <a:pt x="26074" y="52586"/>
                      <a:pt x="26074" y="57560"/>
                    </a:cubicBezTo>
                    <a:cubicBezTo>
                      <a:pt x="25370" y="61824"/>
                      <a:pt x="23960" y="64666"/>
                      <a:pt x="20437" y="67509"/>
                    </a:cubicBezTo>
                    <a:cubicBezTo>
                      <a:pt x="19027" y="68219"/>
                      <a:pt x="18322" y="68931"/>
                      <a:pt x="16913" y="66798"/>
                    </a:cubicBezTo>
                    <a:cubicBezTo>
                      <a:pt x="15503" y="63956"/>
                      <a:pt x="14799" y="61114"/>
                      <a:pt x="16913" y="57560"/>
                    </a:cubicBezTo>
                    <a:cubicBezTo>
                      <a:pt x="17617" y="56849"/>
                      <a:pt x="18322" y="56139"/>
                      <a:pt x="19027" y="5400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3" name="Freeform 33"/>
              <p:cNvSpPr/>
              <p:nvPr/>
            </p:nvSpPr>
            <p:spPr>
              <a:xfrm>
                <a:off x="6212363" y="572480"/>
                <a:ext cx="43959" cy="33592"/>
              </a:xfrm>
              <a:custGeom>
                <a:avLst/>
                <a:gdLst/>
                <a:ahLst/>
                <a:cxnLst/>
                <a:rect l="l" t="t" r="r" b="b"/>
                <a:pathLst>
                  <a:path w="43959" h="33592">
                    <a:moveTo>
                      <a:pt x="0" y="27874"/>
                    </a:moveTo>
                    <a:cubicBezTo>
                      <a:pt x="0" y="17868"/>
                      <a:pt x="0" y="17868"/>
                      <a:pt x="8508" y="15724"/>
                    </a:cubicBezTo>
                    <a:cubicBezTo>
                      <a:pt x="13471" y="14294"/>
                      <a:pt x="19144" y="13580"/>
                      <a:pt x="24107" y="12150"/>
                    </a:cubicBezTo>
                    <a:cubicBezTo>
                      <a:pt x="25524" y="12150"/>
                      <a:pt x="26233" y="11435"/>
                      <a:pt x="28360" y="10721"/>
                    </a:cubicBezTo>
                    <a:cubicBezTo>
                      <a:pt x="19144" y="9291"/>
                      <a:pt x="10635" y="7863"/>
                      <a:pt x="2127" y="7148"/>
                    </a:cubicBezTo>
                    <a:cubicBezTo>
                      <a:pt x="2836" y="4289"/>
                      <a:pt x="2836" y="2144"/>
                      <a:pt x="3545" y="0"/>
                    </a:cubicBezTo>
                    <a:cubicBezTo>
                      <a:pt x="17017" y="1430"/>
                      <a:pt x="29779" y="3574"/>
                      <a:pt x="43959" y="5718"/>
                    </a:cubicBezTo>
                    <a:cubicBezTo>
                      <a:pt x="43250" y="8576"/>
                      <a:pt x="42541" y="11435"/>
                      <a:pt x="41833" y="13580"/>
                    </a:cubicBezTo>
                    <a:cubicBezTo>
                      <a:pt x="41833" y="14294"/>
                      <a:pt x="40414" y="15009"/>
                      <a:pt x="39705" y="15009"/>
                    </a:cubicBezTo>
                    <a:cubicBezTo>
                      <a:pt x="31196" y="17154"/>
                      <a:pt x="22689" y="19298"/>
                      <a:pt x="14181" y="22156"/>
                    </a:cubicBezTo>
                    <a:cubicBezTo>
                      <a:pt x="22689" y="23586"/>
                      <a:pt x="31196" y="25015"/>
                      <a:pt x="40414" y="26445"/>
                    </a:cubicBezTo>
                    <a:cubicBezTo>
                      <a:pt x="40414" y="27874"/>
                      <a:pt x="40414" y="28589"/>
                      <a:pt x="39705" y="30019"/>
                    </a:cubicBezTo>
                    <a:cubicBezTo>
                      <a:pt x="39705" y="30733"/>
                      <a:pt x="39705" y="32163"/>
                      <a:pt x="38995" y="33592"/>
                    </a:cubicBezTo>
                    <a:cubicBezTo>
                      <a:pt x="26233" y="31448"/>
                      <a:pt x="12762" y="30019"/>
                      <a:pt x="0" y="2787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4" name="Freeform 34"/>
              <p:cNvSpPr/>
              <p:nvPr/>
            </p:nvSpPr>
            <p:spPr>
              <a:xfrm>
                <a:off x="6212363" y="646209"/>
                <a:ext cx="43959" cy="34465"/>
              </a:xfrm>
              <a:custGeom>
                <a:avLst/>
                <a:gdLst/>
                <a:ahLst/>
                <a:cxnLst/>
                <a:rect l="l" t="t" r="r" b="b"/>
                <a:pathLst>
                  <a:path w="43959" h="34465">
                    <a:moveTo>
                      <a:pt x="24107" y="10052"/>
                    </a:moveTo>
                    <a:cubicBezTo>
                      <a:pt x="17017" y="11488"/>
                      <a:pt x="9218" y="12206"/>
                      <a:pt x="709" y="13642"/>
                    </a:cubicBezTo>
                    <a:cubicBezTo>
                      <a:pt x="709" y="11488"/>
                      <a:pt x="0" y="9335"/>
                      <a:pt x="0" y="6462"/>
                    </a:cubicBezTo>
                    <a:cubicBezTo>
                      <a:pt x="13471" y="4308"/>
                      <a:pt x="26233" y="2154"/>
                      <a:pt x="38995" y="0"/>
                    </a:cubicBezTo>
                    <a:cubicBezTo>
                      <a:pt x="41833" y="6462"/>
                      <a:pt x="41123" y="8616"/>
                      <a:pt x="36159" y="11488"/>
                    </a:cubicBezTo>
                    <a:cubicBezTo>
                      <a:pt x="29779" y="15796"/>
                      <a:pt x="23397" y="20104"/>
                      <a:pt x="17017" y="25131"/>
                    </a:cubicBezTo>
                    <a:cubicBezTo>
                      <a:pt x="25524" y="23694"/>
                      <a:pt x="34032" y="22258"/>
                      <a:pt x="42541" y="20823"/>
                    </a:cubicBezTo>
                    <a:cubicBezTo>
                      <a:pt x="43250" y="22977"/>
                      <a:pt x="43959" y="25131"/>
                      <a:pt x="43959" y="28002"/>
                    </a:cubicBezTo>
                    <a:cubicBezTo>
                      <a:pt x="30488" y="30157"/>
                      <a:pt x="17725" y="32311"/>
                      <a:pt x="4963" y="34465"/>
                    </a:cubicBezTo>
                    <a:cubicBezTo>
                      <a:pt x="4255" y="33746"/>
                      <a:pt x="4255" y="33746"/>
                      <a:pt x="4255" y="33746"/>
                    </a:cubicBezTo>
                    <a:cubicBezTo>
                      <a:pt x="2127" y="25131"/>
                      <a:pt x="2127" y="25131"/>
                      <a:pt x="9218" y="20104"/>
                    </a:cubicBezTo>
                    <a:cubicBezTo>
                      <a:pt x="14181" y="17233"/>
                      <a:pt x="19853" y="14360"/>
                      <a:pt x="24816" y="10771"/>
                    </a:cubicBezTo>
                    <a:cubicBezTo>
                      <a:pt x="24816" y="10771"/>
                      <a:pt x="24107" y="10052"/>
                      <a:pt x="24107" y="10052"/>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5" name="Freeform 35"/>
              <p:cNvSpPr/>
              <p:nvPr/>
            </p:nvSpPr>
            <p:spPr>
              <a:xfrm>
                <a:off x="6233480" y="493953"/>
                <a:ext cx="48269" cy="43626"/>
              </a:xfrm>
              <a:custGeom>
                <a:avLst/>
                <a:gdLst/>
                <a:ahLst/>
                <a:cxnLst/>
                <a:rect l="l" t="t" r="r" b="b"/>
                <a:pathLst>
                  <a:path w="48269" h="43626">
                    <a:moveTo>
                      <a:pt x="35491" y="43626"/>
                    </a:moveTo>
                    <a:cubicBezTo>
                      <a:pt x="23425" y="37189"/>
                      <a:pt x="12068" y="30753"/>
                      <a:pt x="0" y="25032"/>
                    </a:cubicBezTo>
                    <a:cubicBezTo>
                      <a:pt x="0" y="24317"/>
                      <a:pt x="0" y="23600"/>
                      <a:pt x="0" y="23600"/>
                    </a:cubicBezTo>
                    <a:cubicBezTo>
                      <a:pt x="4260" y="15734"/>
                      <a:pt x="4260" y="15734"/>
                      <a:pt x="13487" y="16449"/>
                    </a:cubicBezTo>
                    <a:cubicBezTo>
                      <a:pt x="19166" y="17164"/>
                      <a:pt x="24844" y="17879"/>
                      <a:pt x="31233" y="17164"/>
                    </a:cubicBezTo>
                    <a:cubicBezTo>
                      <a:pt x="24135" y="13589"/>
                      <a:pt x="17036" y="10013"/>
                      <a:pt x="9228" y="6436"/>
                    </a:cubicBezTo>
                    <a:cubicBezTo>
                      <a:pt x="10648" y="3576"/>
                      <a:pt x="11358" y="2145"/>
                      <a:pt x="12777" y="0"/>
                    </a:cubicBezTo>
                    <a:cubicBezTo>
                      <a:pt x="24844" y="5721"/>
                      <a:pt x="36911" y="12158"/>
                      <a:pt x="48269" y="18594"/>
                    </a:cubicBezTo>
                    <a:cubicBezTo>
                      <a:pt x="48269" y="19310"/>
                      <a:pt x="48269" y="19310"/>
                      <a:pt x="48269" y="20025"/>
                    </a:cubicBezTo>
                    <a:cubicBezTo>
                      <a:pt x="46139" y="25032"/>
                      <a:pt x="42591" y="27177"/>
                      <a:pt x="36201" y="25747"/>
                    </a:cubicBezTo>
                    <a:cubicBezTo>
                      <a:pt x="31233" y="24317"/>
                      <a:pt x="25554" y="24317"/>
                      <a:pt x="19876" y="23600"/>
                    </a:cubicBezTo>
                    <a:cubicBezTo>
                      <a:pt x="18456" y="23600"/>
                      <a:pt x="17746" y="23600"/>
                      <a:pt x="15616" y="25032"/>
                    </a:cubicBezTo>
                    <a:cubicBezTo>
                      <a:pt x="23425" y="28607"/>
                      <a:pt x="31233" y="32898"/>
                      <a:pt x="39041" y="37189"/>
                    </a:cubicBezTo>
                    <a:cubicBezTo>
                      <a:pt x="37621" y="39334"/>
                      <a:pt x="36911" y="41481"/>
                      <a:pt x="35491" y="4362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6" name="Freeform 36"/>
              <p:cNvSpPr/>
              <p:nvPr/>
            </p:nvSpPr>
            <p:spPr>
              <a:xfrm>
                <a:off x="6651956" y="502678"/>
                <a:ext cx="48269" cy="42318"/>
              </a:xfrm>
              <a:custGeom>
                <a:avLst/>
                <a:gdLst/>
                <a:ahLst/>
                <a:cxnLst/>
                <a:rect l="l" t="t" r="r" b="b"/>
                <a:pathLst>
                  <a:path w="48269" h="42318">
                    <a:moveTo>
                      <a:pt x="22715" y="29407"/>
                    </a:moveTo>
                    <a:cubicBezTo>
                      <a:pt x="29813" y="25822"/>
                      <a:pt x="36911" y="22235"/>
                      <a:pt x="44719" y="18649"/>
                    </a:cubicBezTo>
                    <a:cubicBezTo>
                      <a:pt x="46139" y="20800"/>
                      <a:pt x="46849" y="22953"/>
                      <a:pt x="48269" y="25104"/>
                    </a:cubicBezTo>
                    <a:cubicBezTo>
                      <a:pt x="35491" y="31560"/>
                      <a:pt x="23425" y="37297"/>
                      <a:pt x="12068" y="42318"/>
                    </a:cubicBezTo>
                    <a:cubicBezTo>
                      <a:pt x="11358" y="42318"/>
                      <a:pt x="11358" y="42318"/>
                      <a:pt x="10648" y="42318"/>
                    </a:cubicBezTo>
                    <a:cubicBezTo>
                      <a:pt x="7808" y="34428"/>
                      <a:pt x="7808" y="34428"/>
                      <a:pt x="13487" y="27973"/>
                    </a:cubicBezTo>
                    <a:cubicBezTo>
                      <a:pt x="18456" y="22953"/>
                      <a:pt x="22715" y="18649"/>
                      <a:pt x="26974" y="13628"/>
                    </a:cubicBezTo>
                    <a:cubicBezTo>
                      <a:pt x="26974" y="13628"/>
                      <a:pt x="26264" y="12911"/>
                      <a:pt x="26264" y="12911"/>
                    </a:cubicBezTo>
                    <a:cubicBezTo>
                      <a:pt x="22715" y="14345"/>
                      <a:pt x="19166" y="15780"/>
                      <a:pt x="15616" y="17931"/>
                    </a:cubicBezTo>
                    <a:cubicBezTo>
                      <a:pt x="13487" y="18649"/>
                      <a:pt x="10648" y="20083"/>
                      <a:pt x="7808" y="21518"/>
                    </a:cubicBezTo>
                    <a:cubicBezTo>
                      <a:pt x="2130" y="24387"/>
                      <a:pt x="2130" y="24387"/>
                      <a:pt x="0" y="17214"/>
                    </a:cubicBezTo>
                    <a:cubicBezTo>
                      <a:pt x="11358" y="11476"/>
                      <a:pt x="23425" y="5738"/>
                      <a:pt x="36201" y="0"/>
                    </a:cubicBezTo>
                    <a:cubicBezTo>
                      <a:pt x="37621" y="2151"/>
                      <a:pt x="39041" y="4304"/>
                      <a:pt x="39751" y="7173"/>
                    </a:cubicBezTo>
                    <a:cubicBezTo>
                      <a:pt x="39751" y="7889"/>
                      <a:pt x="39751" y="9324"/>
                      <a:pt x="39041" y="10759"/>
                    </a:cubicBezTo>
                    <a:cubicBezTo>
                      <a:pt x="34073" y="15780"/>
                      <a:pt x="29813" y="20083"/>
                      <a:pt x="25554" y="25104"/>
                    </a:cubicBezTo>
                    <a:cubicBezTo>
                      <a:pt x="24135" y="26538"/>
                      <a:pt x="23425" y="27973"/>
                      <a:pt x="22005" y="28691"/>
                    </a:cubicBezTo>
                    <a:cubicBezTo>
                      <a:pt x="22715" y="29407"/>
                      <a:pt x="22715" y="29407"/>
                      <a:pt x="22715" y="2940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7" name="Freeform 37"/>
              <p:cNvSpPr/>
              <p:nvPr/>
            </p:nvSpPr>
            <p:spPr>
              <a:xfrm>
                <a:off x="6578690" y="409317"/>
                <a:ext cx="46545" cy="49298"/>
              </a:xfrm>
              <a:custGeom>
                <a:avLst/>
                <a:gdLst/>
                <a:ahLst/>
                <a:cxnLst/>
                <a:rect l="l" t="t" r="r" b="b"/>
                <a:pathLst>
                  <a:path w="46545" h="49298">
                    <a:moveTo>
                      <a:pt x="26798" y="31436"/>
                    </a:moveTo>
                    <a:cubicBezTo>
                      <a:pt x="31030" y="25721"/>
                      <a:pt x="35966" y="19290"/>
                      <a:pt x="40903" y="12146"/>
                    </a:cubicBezTo>
                    <a:cubicBezTo>
                      <a:pt x="42314" y="13575"/>
                      <a:pt x="44430" y="15004"/>
                      <a:pt x="46545" y="16433"/>
                    </a:cubicBezTo>
                    <a:cubicBezTo>
                      <a:pt x="38787" y="27864"/>
                      <a:pt x="31030" y="38581"/>
                      <a:pt x="23273" y="49298"/>
                    </a:cubicBezTo>
                    <a:cubicBezTo>
                      <a:pt x="16220" y="46440"/>
                      <a:pt x="15516" y="45011"/>
                      <a:pt x="16925" y="37866"/>
                    </a:cubicBezTo>
                    <a:cubicBezTo>
                      <a:pt x="19041" y="32151"/>
                      <a:pt x="20452" y="25721"/>
                      <a:pt x="21862" y="20005"/>
                    </a:cubicBezTo>
                    <a:cubicBezTo>
                      <a:pt x="21862" y="18576"/>
                      <a:pt x="21862" y="17861"/>
                      <a:pt x="22568" y="16433"/>
                    </a:cubicBezTo>
                    <a:cubicBezTo>
                      <a:pt x="21862" y="16433"/>
                      <a:pt x="21862" y="16433"/>
                      <a:pt x="21157" y="16433"/>
                    </a:cubicBezTo>
                    <a:cubicBezTo>
                      <a:pt x="16220" y="22863"/>
                      <a:pt x="11284" y="30008"/>
                      <a:pt x="6347" y="37153"/>
                    </a:cubicBezTo>
                    <a:cubicBezTo>
                      <a:pt x="4232" y="35723"/>
                      <a:pt x="2821" y="34294"/>
                      <a:pt x="0" y="32865"/>
                    </a:cubicBezTo>
                    <a:cubicBezTo>
                      <a:pt x="8463" y="22149"/>
                      <a:pt x="15516" y="11431"/>
                      <a:pt x="23978" y="0"/>
                    </a:cubicBezTo>
                    <a:cubicBezTo>
                      <a:pt x="26093" y="1429"/>
                      <a:pt x="27504" y="2858"/>
                      <a:pt x="29619" y="4286"/>
                    </a:cubicBezTo>
                    <a:cubicBezTo>
                      <a:pt x="31735" y="5001"/>
                      <a:pt x="31735" y="6430"/>
                      <a:pt x="31030" y="8574"/>
                    </a:cubicBezTo>
                    <a:cubicBezTo>
                      <a:pt x="29619" y="15004"/>
                      <a:pt x="28209" y="21434"/>
                      <a:pt x="26093" y="28579"/>
                    </a:cubicBezTo>
                    <a:cubicBezTo>
                      <a:pt x="26093" y="29293"/>
                      <a:pt x="26093" y="30008"/>
                      <a:pt x="26093" y="31436"/>
                    </a:cubicBezTo>
                    <a:cubicBezTo>
                      <a:pt x="26093" y="31436"/>
                      <a:pt x="26798" y="31436"/>
                      <a:pt x="26798" y="3143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8" name="Freeform 38"/>
              <p:cNvSpPr/>
              <p:nvPr/>
            </p:nvSpPr>
            <p:spPr>
              <a:xfrm>
                <a:off x="6676952" y="616979"/>
                <a:ext cx="42235" cy="27921"/>
              </a:xfrm>
              <a:custGeom>
                <a:avLst/>
                <a:gdLst/>
                <a:ahLst/>
                <a:cxnLst/>
                <a:rect l="l" t="t" r="r" b="b"/>
                <a:pathLst>
                  <a:path w="42235" h="27921">
                    <a:moveTo>
                      <a:pt x="21118" y="20762"/>
                    </a:moveTo>
                    <a:cubicBezTo>
                      <a:pt x="13374" y="22193"/>
                      <a:pt x="7743" y="24341"/>
                      <a:pt x="1408" y="25773"/>
                    </a:cubicBezTo>
                    <a:cubicBezTo>
                      <a:pt x="0" y="18614"/>
                      <a:pt x="1408" y="16467"/>
                      <a:pt x="7040" y="15751"/>
                    </a:cubicBezTo>
                    <a:cubicBezTo>
                      <a:pt x="9150" y="15751"/>
                      <a:pt x="10559" y="15034"/>
                      <a:pt x="12671" y="15034"/>
                    </a:cubicBezTo>
                    <a:cubicBezTo>
                      <a:pt x="16190" y="13603"/>
                      <a:pt x="16894" y="12887"/>
                      <a:pt x="16190" y="7875"/>
                    </a:cubicBezTo>
                    <a:cubicBezTo>
                      <a:pt x="11262" y="7875"/>
                      <a:pt x="7040" y="7875"/>
                      <a:pt x="1408" y="7875"/>
                    </a:cubicBezTo>
                    <a:cubicBezTo>
                      <a:pt x="1408" y="5011"/>
                      <a:pt x="1408" y="2864"/>
                      <a:pt x="1408" y="0"/>
                    </a:cubicBezTo>
                    <a:cubicBezTo>
                      <a:pt x="14783" y="0"/>
                      <a:pt x="28157" y="0"/>
                      <a:pt x="41532" y="0"/>
                    </a:cubicBezTo>
                    <a:cubicBezTo>
                      <a:pt x="41532" y="6443"/>
                      <a:pt x="42235" y="12170"/>
                      <a:pt x="41532" y="17898"/>
                    </a:cubicBezTo>
                    <a:cubicBezTo>
                      <a:pt x="40123" y="25057"/>
                      <a:pt x="28157" y="27921"/>
                      <a:pt x="21821" y="22193"/>
                    </a:cubicBezTo>
                    <a:cubicBezTo>
                      <a:pt x="21118" y="21478"/>
                      <a:pt x="20414" y="20046"/>
                      <a:pt x="21118" y="20762"/>
                    </a:cubicBezTo>
                    <a:close/>
                    <a:moveTo>
                      <a:pt x="29564" y="16467"/>
                    </a:moveTo>
                    <a:cubicBezTo>
                      <a:pt x="32380" y="16467"/>
                      <a:pt x="33788" y="15034"/>
                      <a:pt x="34492" y="11455"/>
                    </a:cubicBezTo>
                    <a:cubicBezTo>
                      <a:pt x="35196" y="7875"/>
                      <a:pt x="32380" y="8592"/>
                      <a:pt x="30268" y="8592"/>
                    </a:cubicBezTo>
                    <a:cubicBezTo>
                      <a:pt x="28861" y="8592"/>
                      <a:pt x="28157" y="8592"/>
                      <a:pt x="26749" y="8592"/>
                    </a:cubicBezTo>
                    <a:cubicBezTo>
                      <a:pt x="23933" y="7875"/>
                      <a:pt x="23230" y="9307"/>
                      <a:pt x="23933" y="12170"/>
                    </a:cubicBezTo>
                    <a:cubicBezTo>
                      <a:pt x="24637" y="15034"/>
                      <a:pt x="26045" y="16467"/>
                      <a:pt x="29564" y="1646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39" name="Freeform 39"/>
              <p:cNvSpPr/>
              <p:nvPr/>
            </p:nvSpPr>
            <p:spPr>
              <a:xfrm>
                <a:off x="6305453" y="411498"/>
                <a:ext cx="44390" cy="46245"/>
              </a:xfrm>
              <a:custGeom>
                <a:avLst/>
                <a:gdLst/>
                <a:ahLst/>
                <a:cxnLst/>
                <a:rect l="l" t="t" r="r" b="b"/>
                <a:pathLst>
                  <a:path w="44390" h="46245">
                    <a:moveTo>
                      <a:pt x="0" y="13518"/>
                    </a:moveTo>
                    <a:cubicBezTo>
                      <a:pt x="4933" y="9961"/>
                      <a:pt x="8456" y="6403"/>
                      <a:pt x="13387" y="3557"/>
                    </a:cubicBezTo>
                    <a:cubicBezTo>
                      <a:pt x="19025" y="0"/>
                      <a:pt x="27479" y="5692"/>
                      <a:pt x="28184" y="12805"/>
                    </a:cubicBezTo>
                    <a:cubicBezTo>
                      <a:pt x="28184" y="14940"/>
                      <a:pt x="28184" y="17075"/>
                      <a:pt x="28184" y="18498"/>
                    </a:cubicBezTo>
                    <a:cubicBezTo>
                      <a:pt x="33821" y="22766"/>
                      <a:pt x="38753" y="26323"/>
                      <a:pt x="44390" y="30592"/>
                    </a:cubicBezTo>
                    <a:cubicBezTo>
                      <a:pt x="41572" y="32727"/>
                      <a:pt x="39458" y="34149"/>
                      <a:pt x="37344" y="35573"/>
                    </a:cubicBezTo>
                    <a:cubicBezTo>
                      <a:pt x="34525" y="33438"/>
                      <a:pt x="32412" y="31304"/>
                      <a:pt x="29594" y="29169"/>
                    </a:cubicBezTo>
                    <a:cubicBezTo>
                      <a:pt x="26775" y="26323"/>
                      <a:pt x="24661" y="25612"/>
                      <a:pt x="21138" y="29169"/>
                    </a:cubicBezTo>
                    <a:cubicBezTo>
                      <a:pt x="23956" y="33438"/>
                      <a:pt x="26775" y="36995"/>
                      <a:pt x="29594" y="41264"/>
                    </a:cubicBezTo>
                    <a:cubicBezTo>
                      <a:pt x="27479" y="42687"/>
                      <a:pt x="26071" y="44110"/>
                      <a:pt x="23956" y="46245"/>
                    </a:cubicBezTo>
                    <a:cubicBezTo>
                      <a:pt x="16206" y="35573"/>
                      <a:pt x="8456" y="24901"/>
                      <a:pt x="0" y="13518"/>
                    </a:cubicBezTo>
                    <a:close/>
                    <a:moveTo>
                      <a:pt x="10569" y="13518"/>
                    </a:moveTo>
                    <a:cubicBezTo>
                      <a:pt x="12683" y="17075"/>
                      <a:pt x="14797" y="19920"/>
                      <a:pt x="17615" y="23477"/>
                    </a:cubicBezTo>
                    <a:cubicBezTo>
                      <a:pt x="19025" y="20632"/>
                      <a:pt x="21138" y="18498"/>
                      <a:pt x="21138" y="16363"/>
                    </a:cubicBezTo>
                    <a:cubicBezTo>
                      <a:pt x="21138" y="14940"/>
                      <a:pt x="19025" y="12094"/>
                      <a:pt x="17615" y="12094"/>
                    </a:cubicBezTo>
                    <a:cubicBezTo>
                      <a:pt x="15502" y="11383"/>
                      <a:pt x="13387" y="12805"/>
                      <a:pt x="10569" y="1351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0" name="Freeform 40"/>
              <p:cNvSpPr/>
              <p:nvPr/>
            </p:nvSpPr>
            <p:spPr>
              <a:xfrm>
                <a:off x="6611013" y="435493"/>
                <a:ext cx="40510" cy="43626"/>
              </a:xfrm>
              <a:custGeom>
                <a:avLst/>
                <a:gdLst/>
                <a:ahLst/>
                <a:cxnLst/>
                <a:rect l="l" t="t" r="r" b="b"/>
                <a:pathLst>
                  <a:path w="40510" h="43626">
                    <a:moveTo>
                      <a:pt x="13504" y="35044"/>
                    </a:moveTo>
                    <a:cubicBezTo>
                      <a:pt x="15636" y="32898"/>
                      <a:pt x="17769" y="31468"/>
                      <a:pt x="19190" y="29322"/>
                    </a:cubicBezTo>
                    <a:cubicBezTo>
                      <a:pt x="18479" y="28607"/>
                      <a:pt x="17769" y="27177"/>
                      <a:pt x="17057" y="26462"/>
                    </a:cubicBezTo>
                    <a:cubicBezTo>
                      <a:pt x="18479" y="25032"/>
                      <a:pt x="20611" y="22885"/>
                      <a:pt x="22743" y="21455"/>
                    </a:cubicBezTo>
                    <a:cubicBezTo>
                      <a:pt x="24875" y="23600"/>
                      <a:pt x="27008" y="26462"/>
                      <a:pt x="30561" y="30038"/>
                    </a:cubicBezTo>
                    <a:cubicBezTo>
                      <a:pt x="26297" y="34328"/>
                      <a:pt x="21322" y="38619"/>
                      <a:pt x="16346" y="43626"/>
                    </a:cubicBezTo>
                    <a:cubicBezTo>
                      <a:pt x="15636" y="43626"/>
                      <a:pt x="14214" y="43626"/>
                      <a:pt x="13504" y="43626"/>
                    </a:cubicBezTo>
                    <a:cubicBezTo>
                      <a:pt x="7107" y="40051"/>
                      <a:pt x="1421" y="35759"/>
                      <a:pt x="0" y="27892"/>
                    </a:cubicBezTo>
                    <a:cubicBezTo>
                      <a:pt x="0" y="25747"/>
                      <a:pt x="0" y="23600"/>
                      <a:pt x="711" y="22170"/>
                    </a:cubicBezTo>
                    <a:cubicBezTo>
                      <a:pt x="3553" y="7866"/>
                      <a:pt x="20611" y="0"/>
                      <a:pt x="31271" y="7151"/>
                    </a:cubicBezTo>
                    <a:cubicBezTo>
                      <a:pt x="35536" y="9298"/>
                      <a:pt x="38379" y="12873"/>
                      <a:pt x="40510" y="17879"/>
                    </a:cubicBezTo>
                    <a:cubicBezTo>
                      <a:pt x="38379" y="19310"/>
                      <a:pt x="36247" y="20025"/>
                      <a:pt x="34115" y="21455"/>
                    </a:cubicBezTo>
                    <a:cubicBezTo>
                      <a:pt x="31271" y="16449"/>
                      <a:pt x="27008" y="10728"/>
                      <a:pt x="19900" y="12873"/>
                    </a:cubicBezTo>
                    <a:cubicBezTo>
                      <a:pt x="14214" y="14304"/>
                      <a:pt x="10660" y="18594"/>
                      <a:pt x="9239" y="24317"/>
                    </a:cubicBezTo>
                    <a:cubicBezTo>
                      <a:pt x="7818" y="28607"/>
                      <a:pt x="9239" y="32898"/>
                      <a:pt x="13504" y="3504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1" name="Freeform 41"/>
              <p:cNvSpPr/>
              <p:nvPr/>
            </p:nvSpPr>
            <p:spPr>
              <a:xfrm>
                <a:off x="6220982" y="678493"/>
                <a:ext cx="45683" cy="31847"/>
              </a:xfrm>
              <a:custGeom>
                <a:avLst/>
                <a:gdLst/>
                <a:ahLst/>
                <a:cxnLst/>
                <a:rect l="l" t="t" r="r" b="b"/>
                <a:pathLst>
                  <a:path w="45683" h="31847">
                    <a:moveTo>
                      <a:pt x="4920" y="31847"/>
                    </a:moveTo>
                    <a:cubicBezTo>
                      <a:pt x="4216" y="31847"/>
                      <a:pt x="4216" y="31139"/>
                      <a:pt x="4216" y="31139"/>
                    </a:cubicBezTo>
                    <a:cubicBezTo>
                      <a:pt x="0" y="21939"/>
                      <a:pt x="0" y="21939"/>
                      <a:pt x="8434" y="16985"/>
                    </a:cubicBezTo>
                    <a:cubicBezTo>
                      <a:pt x="17570" y="11323"/>
                      <a:pt x="26005" y="5662"/>
                      <a:pt x="35141" y="0"/>
                    </a:cubicBezTo>
                    <a:cubicBezTo>
                      <a:pt x="35141" y="0"/>
                      <a:pt x="35843" y="0"/>
                      <a:pt x="36547" y="0"/>
                    </a:cubicBezTo>
                    <a:cubicBezTo>
                      <a:pt x="37249" y="2831"/>
                      <a:pt x="37951" y="4954"/>
                      <a:pt x="38655" y="7785"/>
                    </a:cubicBezTo>
                    <a:cubicBezTo>
                      <a:pt x="35843" y="9200"/>
                      <a:pt x="33735" y="11323"/>
                      <a:pt x="30924" y="12739"/>
                    </a:cubicBezTo>
                    <a:cubicBezTo>
                      <a:pt x="31627" y="15570"/>
                      <a:pt x="32329" y="19816"/>
                      <a:pt x="34437" y="21232"/>
                    </a:cubicBezTo>
                    <a:cubicBezTo>
                      <a:pt x="35843" y="21939"/>
                      <a:pt x="40061" y="21232"/>
                      <a:pt x="42871" y="20523"/>
                    </a:cubicBezTo>
                    <a:cubicBezTo>
                      <a:pt x="43575" y="23354"/>
                      <a:pt x="44980" y="25477"/>
                      <a:pt x="45683" y="28308"/>
                    </a:cubicBezTo>
                    <a:cubicBezTo>
                      <a:pt x="31627" y="29724"/>
                      <a:pt x="18273" y="31139"/>
                      <a:pt x="4920" y="31847"/>
                    </a:cubicBezTo>
                    <a:close/>
                    <a:moveTo>
                      <a:pt x="23896" y="16278"/>
                    </a:moveTo>
                    <a:cubicBezTo>
                      <a:pt x="18976" y="19108"/>
                      <a:pt x="15462" y="21232"/>
                      <a:pt x="11245" y="24063"/>
                    </a:cubicBezTo>
                    <a:cubicBezTo>
                      <a:pt x="11245" y="24063"/>
                      <a:pt x="11245" y="24770"/>
                      <a:pt x="11245" y="24770"/>
                    </a:cubicBezTo>
                    <a:cubicBezTo>
                      <a:pt x="16165" y="24063"/>
                      <a:pt x="21085" y="23354"/>
                      <a:pt x="26005" y="22647"/>
                    </a:cubicBezTo>
                    <a:cubicBezTo>
                      <a:pt x="25301" y="20523"/>
                      <a:pt x="24599" y="19108"/>
                      <a:pt x="23896" y="1627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2" name="Freeform 42"/>
              <p:cNvSpPr/>
              <p:nvPr/>
            </p:nvSpPr>
            <p:spPr>
              <a:xfrm>
                <a:off x="6549815" y="394048"/>
                <a:ext cx="36633" cy="45808"/>
              </a:xfrm>
              <a:custGeom>
                <a:avLst/>
                <a:gdLst/>
                <a:ahLst/>
                <a:cxnLst/>
                <a:rect l="l" t="t" r="r" b="b"/>
                <a:pathLst>
                  <a:path w="36633" h="45808">
                    <a:moveTo>
                      <a:pt x="0" y="32208"/>
                    </a:moveTo>
                    <a:cubicBezTo>
                      <a:pt x="9158" y="21472"/>
                      <a:pt x="17612" y="10737"/>
                      <a:pt x="26770" y="0"/>
                    </a:cubicBezTo>
                    <a:cubicBezTo>
                      <a:pt x="30292" y="2148"/>
                      <a:pt x="33110" y="3579"/>
                      <a:pt x="36633" y="5726"/>
                    </a:cubicBezTo>
                    <a:cubicBezTo>
                      <a:pt x="33110" y="18609"/>
                      <a:pt x="30292" y="32208"/>
                      <a:pt x="26770" y="45808"/>
                    </a:cubicBezTo>
                    <a:cubicBezTo>
                      <a:pt x="20430" y="44376"/>
                      <a:pt x="19021" y="42229"/>
                      <a:pt x="20430" y="35787"/>
                    </a:cubicBezTo>
                    <a:cubicBezTo>
                      <a:pt x="21839" y="31493"/>
                      <a:pt x="18316" y="31493"/>
                      <a:pt x="16203" y="30061"/>
                    </a:cubicBezTo>
                    <a:cubicBezTo>
                      <a:pt x="14089" y="27915"/>
                      <a:pt x="12681" y="28630"/>
                      <a:pt x="11271" y="30777"/>
                    </a:cubicBezTo>
                    <a:cubicBezTo>
                      <a:pt x="9863" y="32925"/>
                      <a:pt x="9158" y="33640"/>
                      <a:pt x="7750" y="35787"/>
                    </a:cubicBezTo>
                    <a:cubicBezTo>
                      <a:pt x="4931" y="34356"/>
                      <a:pt x="2818" y="33640"/>
                      <a:pt x="0" y="32208"/>
                    </a:cubicBezTo>
                    <a:close/>
                    <a:moveTo>
                      <a:pt x="23952" y="25051"/>
                    </a:moveTo>
                    <a:cubicBezTo>
                      <a:pt x="25362" y="20041"/>
                      <a:pt x="26770" y="15747"/>
                      <a:pt x="27475" y="10737"/>
                    </a:cubicBezTo>
                    <a:cubicBezTo>
                      <a:pt x="26770" y="11452"/>
                      <a:pt x="26065" y="11452"/>
                      <a:pt x="25362" y="12168"/>
                    </a:cubicBezTo>
                    <a:cubicBezTo>
                      <a:pt x="23247" y="15030"/>
                      <a:pt x="21134" y="18609"/>
                      <a:pt x="18316" y="22188"/>
                    </a:cubicBezTo>
                    <a:cubicBezTo>
                      <a:pt x="19726" y="22904"/>
                      <a:pt x="21839" y="23619"/>
                      <a:pt x="23952" y="2505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3" name="Freeform 43"/>
              <p:cNvSpPr/>
              <p:nvPr/>
            </p:nvSpPr>
            <p:spPr>
              <a:xfrm>
                <a:off x="6638164" y="470394"/>
                <a:ext cx="45683" cy="42318"/>
              </a:xfrm>
              <a:custGeom>
                <a:avLst/>
                <a:gdLst/>
                <a:ahLst/>
                <a:cxnLst/>
                <a:rect l="l" t="t" r="r" b="b"/>
                <a:pathLst>
                  <a:path w="45683" h="42318">
                    <a:moveTo>
                      <a:pt x="29519" y="0"/>
                    </a:moveTo>
                    <a:cubicBezTo>
                      <a:pt x="30924" y="2869"/>
                      <a:pt x="32329" y="4304"/>
                      <a:pt x="34437" y="7173"/>
                    </a:cubicBezTo>
                    <a:cubicBezTo>
                      <a:pt x="28113" y="10759"/>
                      <a:pt x="22490" y="15062"/>
                      <a:pt x="16165" y="19366"/>
                    </a:cubicBezTo>
                    <a:cubicBezTo>
                      <a:pt x="14056" y="20800"/>
                      <a:pt x="12650" y="22235"/>
                      <a:pt x="10542" y="23669"/>
                    </a:cubicBezTo>
                    <a:cubicBezTo>
                      <a:pt x="9136" y="25822"/>
                      <a:pt x="8434" y="27973"/>
                      <a:pt x="9840" y="30842"/>
                    </a:cubicBezTo>
                    <a:cubicBezTo>
                      <a:pt x="11245" y="32993"/>
                      <a:pt x="14056" y="33711"/>
                      <a:pt x="16165" y="32277"/>
                    </a:cubicBezTo>
                    <a:cubicBezTo>
                      <a:pt x="19679" y="30842"/>
                      <a:pt x="22490" y="28691"/>
                      <a:pt x="25301" y="27255"/>
                    </a:cubicBezTo>
                    <a:cubicBezTo>
                      <a:pt x="30221" y="23669"/>
                      <a:pt x="35141" y="20083"/>
                      <a:pt x="40763" y="16497"/>
                    </a:cubicBezTo>
                    <a:cubicBezTo>
                      <a:pt x="42169" y="19366"/>
                      <a:pt x="43575" y="21518"/>
                      <a:pt x="45683" y="24387"/>
                    </a:cubicBezTo>
                    <a:cubicBezTo>
                      <a:pt x="35843" y="30124"/>
                      <a:pt x="26707" y="35146"/>
                      <a:pt x="17570" y="40166"/>
                    </a:cubicBezTo>
                    <a:cubicBezTo>
                      <a:pt x="12650" y="42318"/>
                      <a:pt x="7730" y="40166"/>
                      <a:pt x="4216" y="35146"/>
                    </a:cubicBezTo>
                    <a:cubicBezTo>
                      <a:pt x="702" y="30124"/>
                      <a:pt x="0" y="25104"/>
                      <a:pt x="3514" y="20800"/>
                    </a:cubicBezTo>
                    <a:cubicBezTo>
                      <a:pt x="4920" y="18649"/>
                      <a:pt x="6326" y="16497"/>
                      <a:pt x="8434" y="15780"/>
                    </a:cubicBezTo>
                    <a:cubicBezTo>
                      <a:pt x="15462" y="10042"/>
                      <a:pt x="22490" y="5738"/>
                      <a:pt x="29519"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4" name="Freeform 44"/>
              <p:cNvSpPr/>
              <p:nvPr/>
            </p:nvSpPr>
            <p:spPr>
              <a:xfrm>
                <a:off x="6220120" y="527545"/>
                <a:ext cx="45251" cy="37083"/>
              </a:xfrm>
              <a:custGeom>
                <a:avLst/>
                <a:gdLst/>
                <a:ahLst/>
                <a:cxnLst/>
                <a:rect l="l" t="t" r="r" b="b"/>
                <a:pathLst>
                  <a:path w="45251" h="37083">
                    <a:moveTo>
                      <a:pt x="6364" y="7845"/>
                    </a:moveTo>
                    <a:cubicBezTo>
                      <a:pt x="7777" y="4279"/>
                      <a:pt x="8485" y="2852"/>
                      <a:pt x="9192" y="0"/>
                    </a:cubicBezTo>
                    <a:cubicBezTo>
                      <a:pt x="14141" y="1426"/>
                      <a:pt x="18383" y="2852"/>
                      <a:pt x="22626" y="4279"/>
                    </a:cubicBezTo>
                    <a:cubicBezTo>
                      <a:pt x="27576" y="6419"/>
                      <a:pt x="33232" y="8557"/>
                      <a:pt x="37474" y="11410"/>
                    </a:cubicBezTo>
                    <a:cubicBezTo>
                      <a:pt x="43838" y="14976"/>
                      <a:pt x="45251" y="20681"/>
                      <a:pt x="43130" y="27812"/>
                    </a:cubicBezTo>
                    <a:cubicBezTo>
                      <a:pt x="40302" y="33518"/>
                      <a:pt x="34646" y="37083"/>
                      <a:pt x="28283" y="34944"/>
                    </a:cubicBezTo>
                    <a:cubicBezTo>
                      <a:pt x="19091" y="32804"/>
                      <a:pt x="9898" y="29238"/>
                      <a:pt x="0" y="26386"/>
                    </a:cubicBezTo>
                    <a:cubicBezTo>
                      <a:pt x="1414" y="23533"/>
                      <a:pt x="2121" y="21394"/>
                      <a:pt x="2828" y="18542"/>
                    </a:cubicBezTo>
                    <a:cubicBezTo>
                      <a:pt x="9192" y="20681"/>
                      <a:pt x="14849" y="22821"/>
                      <a:pt x="21212" y="24959"/>
                    </a:cubicBezTo>
                    <a:cubicBezTo>
                      <a:pt x="24040" y="25673"/>
                      <a:pt x="26868" y="27099"/>
                      <a:pt x="29696" y="27099"/>
                    </a:cubicBezTo>
                    <a:cubicBezTo>
                      <a:pt x="31817" y="27099"/>
                      <a:pt x="34646" y="26386"/>
                      <a:pt x="36060" y="24247"/>
                    </a:cubicBezTo>
                    <a:cubicBezTo>
                      <a:pt x="38181" y="22107"/>
                      <a:pt x="36060" y="19254"/>
                      <a:pt x="33939" y="17828"/>
                    </a:cubicBezTo>
                    <a:cubicBezTo>
                      <a:pt x="31817" y="16402"/>
                      <a:pt x="28989" y="15690"/>
                      <a:pt x="26868" y="14976"/>
                    </a:cubicBezTo>
                    <a:cubicBezTo>
                      <a:pt x="20505" y="12123"/>
                      <a:pt x="13434" y="9983"/>
                      <a:pt x="6364" y="784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5" name="Freeform 45"/>
              <p:cNvSpPr/>
              <p:nvPr/>
            </p:nvSpPr>
            <p:spPr>
              <a:xfrm>
                <a:off x="6675228" y="586441"/>
                <a:ext cx="42666" cy="25740"/>
              </a:xfrm>
              <a:custGeom>
                <a:avLst/>
                <a:gdLst/>
                <a:ahLst/>
                <a:cxnLst/>
                <a:rect l="l" t="t" r="r" b="b"/>
                <a:pathLst>
                  <a:path w="42666" h="25740">
                    <a:moveTo>
                      <a:pt x="17777" y="10725"/>
                    </a:moveTo>
                    <a:cubicBezTo>
                      <a:pt x="14221" y="10725"/>
                      <a:pt x="12089" y="11440"/>
                      <a:pt x="9244" y="11440"/>
                    </a:cubicBezTo>
                    <a:cubicBezTo>
                      <a:pt x="9956" y="16445"/>
                      <a:pt x="9956" y="20735"/>
                      <a:pt x="10667" y="25025"/>
                    </a:cubicBezTo>
                    <a:cubicBezTo>
                      <a:pt x="9956" y="25025"/>
                      <a:pt x="9244" y="25025"/>
                      <a:pt x="8533" y="25025"/>
                    </a:cubicBezTo>
                    <a:cubicBezTo>
                      <a:pt x="2134" y="25740"/>
                      <a:pt x="2134" y="25740"/>
                      <a:pt x="2134" y="19305"/>
                    </a:cubicBezTo>
                    <a:cubicBezTo>
                      <a:pt x="2134" y="15730"/>
                      <a:pt x="1422" y="11440"/>
                      <a:pt x="711" y="7865"/>
                    </a:cubicBezTo>
                    <a:cubicBezTo>
                      <a:pt x="0" y="5720"/>
                      <a:pt x="711" y="4290"/>
                      <a:pt x="2845" y="3575"/>
                    </a:cubicBezTo>
                    <a:cubicBezTo>
                      <a:pt x="15644" y="2145"/>
                      <a:pt x="27733" y="1430"/>
                      <a:pt x="40533" y="0"/>
                    </a:cubicBezTo>
                    <a:cubicBezTo>
                      <a:pt x="41243" y="6435"/>
                      <a:pt x="41954" y="12870"/>
                      <a:pt x="42666" y="20020"/>
                    </a:cubicBezTo>
                    <a:cubicBezTo>
                      <a:pt x="40533" y="20735"/>
                      <a:pt x="37689" y="21450"/>
                      <a:pt x="34844" y="21450"/>
                    </a:cubicBezTo>
                    <a:cubicBezTo>
                      <a:pt x="34844" y="17875"/>
                      <a:pt x="34133" y="15015"/>
                      <a:pt x="34133" y="12155"/>
                    </a:cubicBezTo>
                    <a:cubicBezTo>
                      <a:pt x="34133" y="9295"/>
                      <a:pt x="32710" y="8580"/>
                      <a:pt x="29867" y="9295"/>
                    </a:cubicBezTo>
                    <a:cubicBezTo>
                      <a:pt x="27733" y="9295"/>
                      <a:pt x="25599" y="9295"/>
                      <a:pt x="26311" y="12870"/>
                    </a:cubicBezTo>
                    <a:cubicBezTo>
                      <a:pt x="26311" y="14300"/>
                      <a:pt x="27022" y="16445"/>
                      <a:pt x="27022" y="18590"/>
                    </a:cubicBezTo>
                    <a:cubicBezTo>
                      <a:pt x="27022" y="20735"/>
                      <a:pt x="26311" y="22165"/>
                      <a:pt x="24177" y="22165"/>
                    </a:cubicBezTo>
                    <a:cubicBezTo>
                      <a:pt x="22045" y="22165"/>
                      <a:pt x="18489" y="23595"/>
                      <a:pt x="18489" y="19305"/>
                    </a:cubicBezTo>
                    <a:cubicBezTo>
                      <a:pt x="18489" y="16445"/>
                      <a:pt x="17777" y="14300"/>
                      <a:pt x="17777" y="1072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6" name="Freeform 46"/>
              <p:cNvSpPr/>
              <p:nvPr/>
            </p:nvSpPr>
            <p:spPr>
              <a:xfrm>
                <a:off x="6492064" y="370053"/>
                <a:ext cx="26720" cy="44063"/>
              </a:xfrm>
              <a:custGeom>
                <a:avLst/>
                <a:gdLst/>
                <a:ahLst/>
                <a:cxnLst/>
                <a:rect l="l" t="t" r="r" b="b"/>
                <a:pathLst>
                  <a:path w="26720" h="44063">
                    <a:moveTo>
                      <a:pt x="26720" y="3553"/>
                    </a:moveTo>
                    <a:cubicBezTo>
                      <a:pt x="26017" y="7107"/>
                      <a:pt x="26017" y="9239"/>
                      <a:pt x="25314" y="12082"/>
                    </a:cubicBezTo>
                    <a:cubicBezTo>
                      <a:pt x="21095" y="11372"/>
                      <a:pt x="17579" y="10660"/>
                      <a:pt x="13360" y="9949"/>
                    </a:cubicBezTo>
                    <a:cubicBezTo>
                      <a:pt x="12657" y="12082"/>
                      <a:pt x="11953" y="14925"/>
                      <a:pt x="11953" y="17056"/>
                    </a:cubicBezTo>
                    <a:cubicBezTo>
                      <a:pt x="15470" y="17767"/>
                      <a:pt x="18985" y="18479"/>
                      <a:pt x="23204" y="19900"/>
                    </a:cubicBezTo>
                    <a:cubicBezTo>
                      <a:pt x="23204" y="22032"/>
                      <a:pt x="22501" y="24874"/>
                      <a:pt x="22501" y="27716"/>
                    </a:cubicBezTo>
                    <a:cubicBezTo>
                      <a:pt x="18282" y="27007"/>
                      <a:pt x="14766" y="26295"/>
                      <a:pt x="10547" y="25585"/>
                    </a:cubicBezTo>
                    <a:cubicBezTo>
                      <a:pt x="9844" y="28428"/>
                      <a:pt x="9141" y="30560"/>
                      <a:pt x="9141" y="33402"/>
                    </a:cubicBezTo>
                    <a:cubicBezTo>
                      <a:pt x="11953" y="34113"/>
                      <a:pt x="14766" y="34823"/>
                      <a:pt x="17579" y="35535"/>
                    </a:cubicBezTo>
                    <a:cubicBezTo>
                      <a:pt x="22501" y="36246"/>
                      <a:pt x="22501" y="36246"/>
                      <a:pt x="21095" y="41220"/>
                    </a:cubicBezTo>
                    <a:cubicBezTo>
                      <a:pt x="21095" y="42642"/>
                      <a:pt x="20391" y="43353"/>
                      <a:pt x="20391" y="44063"/>
                    </a:cubicBezTo>
                    <a:cubicBezTo>
                      <a:pt x="13360" y="42642"/>
                      <a:pt x="7032" y="41930"/>
                      <a:pt x="0" y="40509"/>
                    </a:cubicBezTo>
                    <a:cubicBezTo>
                      <a:pt x="704" y="31981"/>
                      <a:pt x="2109" y="24163"/>
                      <a:pt x="3515" y="16346"/>
                    </a:cubicBezTo>
                    <a:cubicBezTo>
                      <a:pt x="4219" y="12082"/>
                      <a:pt x="4923" y="7818"/>
                      <a:pt x="5625" y="3553"/>
                    </a:cubicBezTo>
                    <a:cubicBezTo>
                      <a:pt x="6328" y="1421"/>
                      <a:pt x="7032" y="0"/>
                      <a:pt x="9844" y="711"/>
                    </a:cubicBezTo>
                    <a:cubicBezTo>
                      <a:pt x="14766" y="2132"/>
                      <a:pt x="20391" y="2842"/>
                      <a:pt x="26720" y="3553"/>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7" name="Freeform 47"/>
              <p:cNvSpPr/>
              <p:nvPr/>
            </p:nvSpPr>
            <p:spPr>
              <a:xfrm>
                <a:off x="6282180" y="431130"/>
                <a:ext cx="43097" cy="44500"/>
              </a:xfrm>
              <a:custGeom>
                <a:avLst/>
                <a:gdLst/>
                <a:ahLst/>
                <a:cxnLst/>
                <a:rect l="l" t="t" r="r" b="b"/>
                <a:pathLst>
                  <a:path w="43097" h="44500">
                    <a:moveTo>
                      <a:pt x="25434" y="12918"/>
                    </a:moveTo>
                    <a:cubicBezTo>
                      <a:pt x="27554" y="14355"/>
                      <a:pt x="28967" y="16507"/>
                      <a:pt x="31086" y="18661"/>
                    </a:cubicBezTo>
                    <a:cubicBezTo>
                      <a:pt x="29674" y="20096"/>
                      <a:pt x="27554" y="22249"/>
                      <a:pt x="25434" y="23686"/>
                    </a:cubicBezTo>
                    <a:cubicBezTo>
                      <a:pt x="22609" y="25838"/>
                      <a:pt x="23315" y="27991"/>
                      <a:pt x="25434" y="30145"/>
                    </a:cubicBezTo>
                    <a:cubicBezTo>
                      <a:pt x="26848" y="30862"/>
                      <a:pt x="27554" y="31580"/>
                      <a:pt x="28967" y="33015"/>
                    </a:cubicBezTo>
                    <a:cubicBezTo>
                      <a:pt x="31793" y="29427"/>
                      <a:pt x="34619" y="26556"/>
                      <a:pt x="37445" y="23686"/>
                    </a:cubicBezTo>
                    <a:cubicBezTo>
                      <a:pt x="39564" y="25838"/>
                      <a:pt x="41684" y="27991"/>
                      <a:pt x="43097" y="29427"/>
                    </a:cubicBezTo>
                    <a:cubicBezTo>
                      <a:pt x="38152" y="34451"/>
                      <a:pt x="33205" y="39475"/>
                      <a:pt x="28260" y="44500"/>
                    </a:cubicBezTo>
                    <a:cubicBezTo>
                      <a:pt x="18369" y="34451"/>
                      <a:pt x="9891" y="24403"/>
                      <a:pt x="0" y="14355"/>
                    </a:cubicBezTo>
                    <a:cubicBezTo>
                      <a:pt x="4945" y="10048"/>
                      <a:pt x="9891" y="5024"/>
                      <a:pt x="14836" y="0"/>
                    </a:cubicBezTo>
                    <a:cubicBezTo>
                      <a:pt x="16956" y="2153"/>
                      <a:pt x="18369" y="4307"/>
                      <a:pt x="20489" y="6459"/>
                    </a:cubicBezTo>
                    <a:cubicBezTo>
                      <a:pt x="17663" y="9331"/>
                      <a:pt x="14836" y="11483"/>
                      <a:pt x="10598" y="15072"/>
                    </a:cubicBezTo>
                    <a:cubicBezTo>
                      <a:pt x="13424" y="17225"/>
                      <a:pt x="15544" y="17943"/>
                      <a:pt x="17663" y="20096"/>
                    </a:cubicBezTo>
                    <a:cubicBezTo>
                      <a:pt x="19783" y="17943"/>
                      <a:pt x="22609" y="15072"/>
                      <a:pt x="25434" y="1291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8" name="Freeform 48"/>
              <p:cNvSpPr/>
              <p:nvPr/>
            </p:nvSpPr>
            <p:spPr>
              <a:xfrm>
                <a:off x="6464913" y="367872"/>
                <a:ext cx="26289" cy="41445"/>
              </a:xfrm>
              <a:custGeom>
                <a:avLst/>
                <a:gdLst/>
                <a:ahLst/>
                <a:cxnLst/>
                <a:rect l="l" t="t" r="r" b="b"/>
                <a:pathLst>
                  <a:path w="26289" h="41445">
                    <a:moveTo>
                      <a:pt x="9237" y="27868"/>
                    </a:moveTo>
                    <a:cubicBezTo>
                      <a:pt x="8527" y="32870"/>
                      <a:pt x="8527" y="36443"/>
                      <a:pt x="7816" y="41445"/>
                    </a:cubicBezTo>
                    <a:cubicBezTo>
                      <a:pt x="4973" y="41445"/>
                      <a:pt x="2842" y="41445"/>
                      <a:pt x="0" y="40730"/>
                    </a:cubicBezTo>
                    <a:cubicBezTo>
                      <a:pt x="0" y="37873"/>
                      <a:pt x="0" y="35014"/>
                      <a:pt x="0" y="32155"/>
                    </a:cubicBezTo>
                    <a:cubicBezTo>
                      <a:pt x="710" y="22866"/>
                      <a:pt x="1421" y="13576"/>
                      <a:pt x="2131" y="4288"/>
                    </a:cubicBezTo>
                    <a:cubicBezTo>
                      <a:pt x="2131" y="715"/>
                      <a:pt x="2842" y="0"/>
                      <a:pt x="5685" y="0"/>
                    </a:cubicBezTo>
                    <a:cubicBezTo>
                      <a:pt x="9237" y="715"/>
                      <a:pt x="13500" y="715"/>
                      <a:pt x="17052" y="1429"/>
                    </a:cubicBezTo>
                    <a:cubicBezTo>
                      <a:pt x="23447" y="2144"/>
                      <a:pt x="26289" y="7146"/>
                      <a:pt x="26289" y="15720"/>
                    </a:cubicBezTo>
                    <a:cubicBezTo>
                      <a:pt x="25579" y="22151"/>
                      <a:pt x="21316" y="27154"/>
                      <a:pt x="14210" y="27868"/>
                    </a:cubicBezTo>
                    <a:cubicBezTo>
                      <a:pt x="12789" y="27868"/>
                      <a:pt x="11368" y="27868"/>
                      <a:pt x="9237" y="27868"/>
                    </a:cubicBezTo>
                    <a:close/>
                    <a:moveTo>
                      <a:pt x="9947" y="19294"/>
                    </a:moveTo>
                    <a:cubicBezTo>
                      <a:pt x="14921" y="20008"/>
                      <a:pt x="17052" y="18579"/>
                      <a:pt x="17762" y="15006"/>
                    </a:cubicBezTo>
                    <a:cubicBezTo>
                      <a:pt x="18473" y="11433"/>
                      <a:pt x="16342" y="8575"/>
                      <a:pt x="13500" y="8575"/>
                    </a:cubicBezTo>
                    <a:cubicBezTo>
                      <a:pt x="12079" y="8575"/>
                      <a:pt x="9947" y="9289"/>
                      <a:pt x="9947" y="10719"/>
                    </a:cubicBezTo>
                    <a:cubicBezTo>
                      <a:pt x="9237" y="13576"/>
                      <a:pt x="9947" y="16435"/>
                      <a:pt x="9947" y="1929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49" name="Freeform 49"/>
              <p:cNvSpPr/>
              <p:nvPr/>
            </p:nvSpPr>
            <p:spPr>
              <a:xfrm>
                <a:off x="6671349" y="548922"/>
                <a:ext cx="42666" cy="30975"/>
              </a:xfrm>
              <a:custGeom>
                <a:avLst/>
                <a:gdLst/>
                <a:ahLst/>
                <a:cxnLst/>
                <a:rect l="l" t="t" r="r" b="b"/>
                <a:pathLst>
                  <a:path w="42666" h="30975">
                    <a:moveTo>
                      <a:pt x="35672" y="0"/>
                    </a:moveTo>
                    <a:cubicBezTo>
                      <a:pt x="38470" y="8644"/>
                      <a:pt x="38470" y="8644"/>
                      <a:pt x="31474" y="12245"/>
                    </a:cubicBezTo>
                    <a:cubicBezTo>
                      <a:pt x="25879" y="15127"/>
                      <a:pt x="20983" y="17289"/>
                      <a:pt x="15387" y="20170"/>
                    </a:cubicBezTo>
                    <a:cubicBezTo>
                      <a:pt x="13989" y="20890"/>
                      <a:pt x="13289" y="21610"/>
                      <a:pt x="11891" y="22330"/>
                    </a:cubicBezTo>
                    <a:cubicBezTo>
                      <a:pt x="19585" y="22330"/>
                      <a:pt x="27278" y="22330"/>
                      <a:pt x="34972" y="22330"/>
                    </a:cubicBezTo>
                    <a:cubicBezTo>
                      <a:pt x="41967" y="22330"/>
                      <a:pt x="42666" y="22330"/>
                      <a:pt x="42666" y="30975"/>
                    </a:cubicBezTo>
                    <a:cubicBezTo>
                      <a:pt x="37770" y="30975"/>
                      <a:pt x="32874" y="30975"/>
                      <a:pt x="28677" y="30975"/>
                    </a:cubicBezTo>
                    <a:cubicBezTo>
                      <a:pt x="20983" y="30255"/>
                      <a:pt x="13989" y="30255"/>
                      <a:pt x="6994" y="30255"/>
                    </a:cubicBezTo>
                    <a:cubicBezTo>
                      <a:pt x="3498" y="30255"/>
                      <a:pt x="1398" y="29534"/>
                      <a:pt x="1398" y="25212"/>
                    </a:cubicBezTo>
                    <a:cubicBezTo>
                      <a:pt x="1398" y="23772"/>
                      <a:pt x="700" y="21610"/>
                      <a:pt x="0" y="20170"/>
                    </a:cubicBezTo>
                    <a:cubicBezTo>
                      <a:pt x="11891" y="13687"/>
                      <a:pt x="23781" y="7203"/>
                      <a:pt x="35672"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0" name="Freeform 50"/>
              <p:cNvSpPr/>
              <p:nvPr/>
            </p:nvSpPr>
            <p:spPr>
              <a:xfrm>
                <a:off x="6258477" y="450762"/>
                <a:ext cx="43528" cy="41882"/>
              </a:xfrm>
              <a:custGeom>
                <a:avLst/>
                <a:gdLst/>
                <a:ahLst/>
                <a:cxnLst/>
                <a:rect l="l" t="t" r="r" b="b"/>
                <a:pathLst>
                  <a:path w="43528" h="41882">
                    <a:moveTo>
                      <a:pt x="19658" y="0"/>
                    </a:moveTo>
                    <a:cubicBezTo>
                      <a:pt x="27380" y="11358"/>
                      <a:pt x="35805" y="22715"/>
                      <a:pt x="43528" y="33364"/>
                    </a:cubicBezTo>
                    <a:cubicBezTo>
                      <a:pt x="43528" y="33364"/>
                      <a:pt x="43528" y="34074"/>
                      <a:pt x="43528" y="34074"/>
                    </a:cubicBezTo>
                    <a:cubicBezTo>
                      <a:pt x="37210" y="41882"/>
                      <a:pt x="37210" y="41882"/>
                      <a:pt x="28785" y="37622"/>
                    </a:cubicBezTo>
                    <a:cubicBezTo>
                      <a:pt x="19658" y="33364"/>
                      <a:pt x="9829" y="28395"/>
                      <a:pt x="0" y="24135"/>
                    </a:cubicBezTo>
                    <a:cubicBezTo>
                      <a:pt x="2106" y="22005"/>
                      <a:pt x="3510" y="19877"/>
                      <a:pt x="5616" y="17037"/>
                    </a:cubicBezTo>
                    <a:cubicBezTo>
                      <a:pt x="14041" y="22005"/>
                      <a:pt x="23169" y="26265"/>
                      <a:pt x="31593" y="30524"/>
                    </a:cubicBezTo>
                    <a:cubicBezTo>
                      <a:pt x="31593" y="30524"/>
                      <a:pt x="32295" y="29815"/>
                      <a:pt x="32295" y="29815"/>
                    </a:cubicBezTo>
                    <a:cubicBezTo>
                      <a:pt x="25977" y="22005"/>
                      <a:pt x="20359" y="14197"/>
                      <a:pt x="14041" y="6389"/>
                    </a:cubicBezTo>
                    <a:cubicBezTo>
                      <a:pt x="16148" y="4260"/>
                      <a:pt x="17551" y="2840"/>
                      <a:pt x="19658"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1" name="Freeform 51"/>
              <p:cNvSpPr/>
              <p:nvPr/>
            </p:nvSpPr>
            <p:spPr>
              <a:xfrm>
                <a:off x="6336052" y="395793"/>
                <a:ext cx="33185" cy="44935"/>
              </a:xfrm>
              <a:custGeom>
                <a:avLst/>
                <a:gdLst/>
                <a:ahLst/>
                <a:cxnLst/>
                <a:rect l="l" t="t" r="r" b="b"/>
                <a:pathLst>
                  <a:path w="33185" h="44935">
                    <a:moveTo>
                      <a:pt x="13415" y="36375"/>
                    </a:moveTo>
                    <a:cubicBezTo>
                      <a:pt x="16239" y="34949"/>
                      <a:pt x="19064" y="34237"/>
                      <a:pt x="21888" y="32809"/>
                    </a:cubicBezTo>
                    <a:cubicBezTo>
                      <a:pt x="22595" y="32097"/>
                      <a:pt x="24006" y="29957"/>
                      <a:pt x="23301" y="28531"/>
                    </a:cubicBezTo>
                    <a:cubicBezTo>
                      <a:pt x="23301" y="27103"/>
                      <a:pt x="21182" y="26391"/>
                      <a:pt x="19770" y="26391"/>
                    </a:cubicBezTo>
                    <a:cubicBezTo>
                      <a:pt x="17652" y="25677"/>
                      <a:pt x="14827" y="26391"/>
                      <a:pt x="12709" y="26391"/>
                    </a:cubicBezTo>
                    <a:cubicBezTo>
                      <a:pt x="7061" y="25677"/>
                      <a:pt x="2824" y="22111"/>
                      <a:pt x="1412" y="16405"/>
                    </a:cubicBezTo>
                    <a:cubicBezTo>
                      <a:pt x="0" y="11412"/>
                      <a:pt x="2118" y="7132"/>
                      <a:pt x="7061" y="3566"/>
                    </a:cubicBezTo>
                    <a:cubicBezTo>
                      <a:pt x="7767" y="3566"/>
                      <a:pt x="8472" y="2852"/>
                      <a:pt x="9884" y="2852"/>
                    </a:cubicBezTo>
                    <a:cubicBezTo>
                      <a:pt x="15533" y="0"/>
                      <a:pt x="16946" y="0"/>
                      <a:pt x="18358" y="7132"/>
                    </a:cubicBezTo>
                    <a:cubicBezTo>
                      <a:pt x="16239" y="7846"/>
                      <a:pt x="13415" y="8559"/>
                      <a:pt x="12003" y="9986"/>
                    </a:cubicBezTo>
                    <a:cubicBezTo>
                      <a:pt x="10591" y="10698"/>
                      <a:pt x="9884" y="12838"/>
                      <a:pt x="9884" y="14265"/>
                    </a:cubicBezTo>
                    <a:cubicBezTo>
                      <a:pt x="9884" y="14978"/>
                      <a:pt x="12003" y="16405"/>
                      <a:pt x="13415" y="16405"/>
                    </a:cubicBezTo>
                    <a:cubicBezTo>
                      <a:pt x="14827" y="17118"/>
                      <a:pt x="16946" y="16405"/>
                      <a:pt x="18358" y="16405"/>
                    </a:cubicBezTo>
                    <a:cubicBezTo>
                      <a:pt x="25418" y="16405"/>
                      <a:pt x="29654" y="19971"/>
                      <a:pt x="31773" y="25677"/>
                    </a:cubicBezTo>
                    <a:cubicBezTo>
                      <a:pt x="33185" y="31383"/>
                      <a:pt x="31773" y="35663"/>
                      <a:pt x="26124" y="39943"/>
                    </a:cubicBezTo>
                    <a:cubicBezTo>
                      <a:pt x="25418" y="40655"/>
                      <a:pt x="24006" y="41369"/>
                      <a:pt x="22595" y="41369"/>
                    </a:cubicBezTo>
                    <a:cubicBezTo>
                      <a:pt x="14827" y="44935"/>
                      <a:pt x="14827" y="44221"/>
                      <a:pt x="13415" y="3637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2" name="Freeform 52"/>
              <p:cNvSpPr/>
              <p:nvPr/>
            </p:nvSpPr>
            <p:spPr>
              <a:xfrm>
                <a:off x="6674797" y="644900"/>
                <a:ext cx="43097" cy="27048"/>
              </a:xfrm>
              <a:custGeom>
                <a:avLst/>
                <a:gdLst/>
                <a:ahLst/>
                <a:cxnLst/>
                <a:rect l="l" t="t" r="r" b="b"/>
                <a:pathLst>
                  <a:path w="43097" h="27048">
                    <a:moveTo>
                      <a:pt x="31793" y="25625"/>
                    </a:moveTo>
                    <a:cubicBezTo>
                      <a:pt x="32499" y="22065"/>
                      <a:pt x="33205" y="19219"/>
                      <a:pt x="33205" y="16372"/>
                    </a:cubicBezTo>
                    <a:cubicBezTo>
                      <a:pt x="33913" y="15659"/>
                      <a:pt x="32499" y="14235"/>
                      <a:pt x="31793" y="13524"/>
                    </a:cubicBezTo>
                    <a:cubicBezTo>
                      <a:pt x="30380" y="12812"/>
                      <a:pt x="28967" y="13524"/>
                      <a:pt x="28260" y="14235"/>
                    </a:cubicBezTo>
                    <a:cubicBezTo>
                      <a:pt x="26848" y="15659"/>
                      <a:pt x="25434" y="17795"/>
                      <a:pt x="24728" y="19219"/>
                    </a:cubicBezTo>
                    <a:cubicBezTo>
                      <a:pt x="20489" y="24912"/>
                      <a:pt x="14836" y="27048"/>
                      <a:pt x="9185" y="24201"/>
                    </a:cubicBezTo>
                    <a:cubicBezTo>
                      <a:pt x="3533" y="22065"/>
                      <a:pt x="0" y="16372"/>
                      <a:pt x="1414" y="9964"/>
                    </a:cubicBezTo>
                    <a:cubicBezTo>
                      <a:pt x="1414" y="9964"/>
                      <a:pt x="1414" y="9253"/>
                      <a:pt x="1414" y="8542"/>
                    </a:cubicBezTo>
                    <a:cubicBezTo>
                      <a:pt x="3533" y="0"/>
                      <a:pt x="4239" y="0"/>
                      <a:pt x="12010" y="2847"/>
                    </a:cubicBezTo>
                    <a:cubicBezTo>
                      <a:pt x="11304" y="6406"/>
                      <a:pt x="9891" y="9253"/>
                      <a:pt x="9891" y="12812"/>
                    </a:cubicBezTo>
                    <a:cubicBezTo>
                      <a:pt x="9891" y="14235"/>
                      <a:pt x="10598" y="16372"/>
                      <a:pt x="11304" y="16372"/>
                    </a:cubicBezTo>
                    <a:cubicBezTo>
                      <a:pt x="12718" y="16372"/>
                      <a:pt x="14836" y="16372"/>
                      <a:pt x="15544" y="14948"/>
                    </a:cubicBezTo>
                    <a:cubicBezTo>
                      <a:pt x="16956" y="14235"/>
                      <a:pt x="18369" y="12101"/>
                      <a:pt x="19075" y="10677"/>
                    </a:cubicBezTo>
                    <a:cubicBezTo>
                      <a:pt x="24021" y="4271"/>
                      <a:pt x="31086" y="2847"/>
                      <a:pt x="37445" y="7118"/>
                    </a:cubicBezTo>
                    <a:cubicBezTo>
                      <a:pt x="41684" y="10677"/>
                      <a:pt x="43097" y="20641"/>
                      <a:pt x="38858" y="25625"/>
                    </a:cubicBezTo>
                    <a:cubicBezTo>
                      <a:pt x="37445" y="27048"/>
                      <a:pt x="33913" y="25625"/>
                      <a:pt x="31793" y="2562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3" name="Freeform 53"/>
              <p:cNvSpPr/>
              <p:nvPr/>
            </p:nvSpPr>
            <p:spPr>
              <a:xfrm>
                <a:off x="6489909" y="816353"/>
                <a:ext cx="32323" cy="54097"/>
              </a:xfrm>
              <a:custGeom>
                <a:avLst/>
                <a:gdLst/>
                <a:ahLst/>
                <a:cxnLst/>
                <a:rect l="l" t="t" r="r" b="b"/>
                <a:pathLst>
                  <a:path w="32323" h="54097">
                    <a:moveTo>
                      <a:pt x="23188" y="11389"/>
                    </a:moveTo>
                    <a:cubicBezTo>
                      <a:pt x="25296" y="12101"/>
                      <a:pt x="28106" y="12101"/>
                      <a:pt x="30215" y="12813"/>
                    </a:cubicBezTo>
                    <a:cubicBezTo>
                      <a:pt x="32323" y="12813"/>
                      <a:pt x="32323" y="14948"/>
                      <a:pt x="30918" y="16372"/>
                    </a:cubicBezTo>
                    <a:cubicBezTo>
                      <a:pt x="28810" y="18506"/>
                      <a:pt x="26702" y="21354"/>
                      <a:pt x="24594" y="22777"/>
                    </a:cubicBezTo>
                    <a:cubicBezTo>
                      <a:pt x="20377" y="25625"/>
                      <a:pt x="19675" y="29183"/>
                      <a:pt x="19675" y="34167"/>
                    </a:cubicBezTo>
                    <a:cubicBezTo>
                      <a:pt x="19675" y="41285"/>
                      <a:pt x="16864" y="46979"/>
                      <a:pt x="11243" y="51250"/>
                    </a:cubicBezTo>
                    <a:cubicBezTo>
                      <a:pt x="7729" y="52673"/>
                      <a:pt x="3513" y="53386"/>
                      <a:pt x="0" y="54097"/>
                    </a:cubicBezTo>
                    <a:cubicBezTo>
                      <a:pt x="5621" y="48402"/>
                      <a:pt x="15458" y="46267"/>
                      <a:pt x="14054" y="34167"/>
                    </a:cubicBezTo>
                    <a:cubicBezTo>
                      <a:pt x="11946" y="36302"/>
                      <a:pt x="10540" y="37725"/>
                      <a:pt x="9135" y="39149"/>
                    </a:cubicBezTo>
                    <a:cubicBezTo>
                      <a:pt x="4919" y="44131"/>
                      <a:pt x="2108" y="43420"/>
                      <a:pt x="0" y="37725"/>
                    </a:cubicBezTo>
                    <a:cubicBezTo>
                      <a:pt x="2811" y="35590"/>
                      <a:pt x="5621" y="33454"/>
                      <a:pt x="9135" y="31319"/>
                    </a:cubicBezTo>
                    <a:cubicBezTo>
                      <a:pt x="14756" y="27761"/>
                      <a:pt x="14054" y="22066"/>
                      <a:pt x="13350" y="16372"/>
                    </a:cubicBezTo>
                    <a:cubicBezTo>
                      <a:pt x="12648" y="11389"/>
                      <a:pt x="11946" y="5695"/>
                      <a:pt x="10540" y="0"/>
                    </a:cubicBezTo>
                    <a:cubicBezTo>
                      <a:pt x="14054" y="711"/>
                      <a:pt x="16162" y="1424"/>
                      <a:pt x="18973" y="2847"/>
                    </a:cubicBezTo>
                    <a:cubicBezTo>
                      <a:pt x="19675" y="2847"/>
                      <a:pt x="20377" y="4982"/>
                      <a:pt x="20377" y="6406"/>
                    </a:cubicBezTo>
                    <a:cubicBezTo>
                      <a:pt x="20377" y="10677"/>
                      <a:pt x="19675" y="14948"/>
                      <a:pt x="19675" y="19219"/>
                    </a:cubicBezTo>
                    <a:cubicBezTo>
                      <a:pt x="23891" y="17795"/>
                      <a:pt x="24594" y="16372"/>
                      <a:pt x="23188" y="11389"/>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4" name="Freeform 54"/>
              <p:cNvSpPr/>
              <p:nvPr/>
            </p:nvSpPr>
            <p:spPr>
              <a:xfrm>
                <a:off x="6536455" y="380087"/>
                <a:ext cx="31460" cy="44063"/>
              </a:xfrm>
              <a:custGeom>
                <a:avLst/>
                <a:gdLst/>
                <a:ahLst/>
                <a:cxnLst/>
                <a:rect l="l" t="t" r="r" b="b"/>
                <a:pathLst>
                  <a:path w="31460" h="44063">
                    <a:moveTo>
                      <a:pt x="12584" y="19900"/>
                    </a:moveTo>
                    <a:cubicBezTo>
                      <a:pt x="14681" y="16346"/>
                      <a:pt x="17478" y="13503"/>
                      <a:pt x="19576" y="10660"/>
                    </a:cubicBezTo>
                    <a:cubicBezTo>
                      <a:pt x="21673" y="7107"/>
                      <a:pt x="23771" y="6396"/>
                      <a:pt x="27266" y="8528"/>
                    </a:cubicBezTo>
                    <a:cubicBezTo>
                      <a:pt x="27965" y="9239"/>
                      <a:pt x="29364" y="9239"/>
                      <a:pt x="31460" y="10660"/>
                    </a:cubicBezTo>
                    <a:cubicBezTo>
                      <a:pt x="25867" y="14925"/>
                      <a:pt x="21673" y="19900"/>
                      <a:pt x="16779" y="24163"/>
                    </a:cubicBezTo>
                    <a:cubicBezTo>
                      <a:pt x="12584" y="27716"/>
                      <a:pt x="11186" y="32692"/>
                      <a:pt x="9088" y="37667"/>
                    </a:cubicBezTo>
                    <a:cubicBezTo>
                      <a:pt x="6292" y="44063"/>
                      <a:pt x="6292" y="44063"/>
                      <a:pt x="0" y="40509"/>
                    </a:cubicBezTo>
                    <a:cubicBezTo>
                      <a:pt x="698" y="34113"/>
                      <a:pt x="5593" y="28428"/>
                      <a:pt x="4893" y="21321"/>
                    </a:cubicBezTo>
                    <a:cubicBezTo>
                      <a:pt x="4195" y="14214"/>
                      <a:pt x="4195" y="7107"/>
                      <a:pt x="4195" y="0"/>
                    </a:cubicBezTo>
                    <a:cubicBezTo>
                      <a:pt x="6991" y="711"/>
                      <a:pt x="9088" y="1421"/>
                      <a:pt x="12584" y="2842"/>
                    </a:cubicBezTo>
                    <a:cubicBezTo>
                      <a:pt x="11885" y="7818"/>
                      <a:pt x="11885" y="13503"/>
                      <a:pt x="11885" y="19188"/>
                    </a:cubicBezTo>
                    <a:cubicBezTo>
                      <a:pt x="11885" y="19188"/>
                      <a:pt x="11885" y="19188"/>
                      <a:pt x="12584" y="1990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5" name="Freeform 55"/>
              <p:cNvSpPr/>
              <p:nvPr/>
            </p:nvSpPr>
            <p:spPr>
              <a:xfrm>
                <a:off x="6653680" y="718193"/>
                <a:ext cx="43528" cy="35338"/>
              </a:xfrm>
              <a:custGeom>
                <a:avLst/>
                <a:gdLst/>
                <a:ahLst/>
                <a:cxnLst/>
                <a:rect l="l" t="t" r="r" b="b"/>
                <a:pathLst>
                  <a:path w="43528" h="35338">
                    <a:moveTo>
                      <a:pt x="23169" y="16587"/>
                    </a:moveTo>
                    <a:cubicBezTo>
                      <a:pt x="25274" y="18750"/>
                      <a:pt x="28082" y="20914"/>
                      <a:pt x="30189" y="23078"/>
                    </a:cubicBezTo>
                    <a:cubicBezTo>
                      <a:pt x="35103" y="28127"/>
                      <a:pt x="35103" y="28127"/>
                      <a:pt x="30890" y="35338"/>
                    </a:cubicBezTo>
                    <a:cubicBezTo>
                      <a:pt x="21764" y="24520"/>
                      <a:pt x="14743" y="11539"/>
                      <a:pt x="0" y="8654"/>
                    </a:cubicBezTo>
                    <a:cubicBezTo>
                      <a:pt x="1405" y="5048"/>
                      <a:pt x="2106" y="2884"/>
                      <a:pt x="4213" y="0"/>
                    </a:cubicBezTo>
                    <a:cubicBezTo>
                      <a:pt x="15446" y="10097"/>
                      <a:pt x="29487" y="8654"/>
                      <a:pt x="43528" y="9375"/>
                    </a:cubicBezTo>
                    <a:cubicBezTo>
                      <a:pt x="42123" y="12261"/>
                      <a:pt x="42123" y="14423"/>
                      <a:pt x="40720" y="16587"/>
                    </a:cubicBezTo>
                    <a:cubicBezTo>
                      <a:pt x="40018" y="17309"/>
                      <a:pt x="37912" y="17309"/>
                      <a:pt x="37210" y="17309"/>
                    </a:cubicBezTo>
                    <a:cubicBezTo>
                      <a:pt x="32295" y="16587"/>
                      <a:pt x="28082" y="15866"/>
                      <a:pt x="23870" y="15145"/>
                    </a:cubicBezTo>
                    <a:cubicBezTo>
                      <a:pt x="23870" y="15866"/>
                      <a:pt x="23169" y="15866"/>
                      <a:pt x="23169" y="1658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6" name="Freeform 56"/>
              <p:cNvSpPr/>
              <p:nvPr/>
            </p:nvSpPr>
            <p:spPr>
              <a:xfrm>
                <a:off x="6405008" y="370053"/>
                <a:ext cx="28444" cy="42755"/>
              </a:xfrm>
              <a:custGeom>
                <a:avLst/>
                <a:gdLst/>
                <a:ahLst/>
                <a:cxnLst/>
                <a:rect l="l" t="t" r="r" b="b"/>
                <a:pathLst>
                  <a:path w="28444" h="42755">
                    <a:moveTo>
                      <a:pt x="25599" y="41328"/>
                    </a:moveTo>
                    <a:cubicBezTo>
                      <a:pt x="22755" y="42041"/>
                      <a:pt x="19911" y="42755"/>
                      <a:pt x="17066" y="42755"/>
                    </a:cubicBezTo>
                    <a:cubicBezTo>
                      <a:pt x="17777" y="27790"/>
                      <a:pt x="7822" y="17102"/>
                      <a:pt x="0" y="4989"/>
                    </a:cubicBezTo>
                    <a:cubicBezTo>
                      <a:pt x="2845" y="4989"/>
                      <a:pt x="4977" y="3562"/>
                      <a:pt x="7111" y="3562"/>
                    </a:cubicBezTo>
                    <a:cubicBezTo>
                      <a:pt x="8533" y="3562"/>
                      <a:pt x="9956" y="4989"/>
                      <a:pt x="9956" y="5701"/>
                    </a:cubicBezTo>
                    <a:cubicBezTo>
                      <a:pt x="12800" y="9976"/>
                      <a:pt x="14933" y="14252"/>
                      <a:pt x="17066" y="17814"/>
                    </a:cubicBezTo>
                    <a:cubicBezTo>
                      <a:pt x="17066" y="17814"/>
                      <a:pt x="17777" y="17814"/>
                      <a:pt x="17777" y="17814"/>
                    </a:cubicBezTo>
                    <a:cubicBezTo>
                      <a:pt x="18489" y="12826"/>
                      <a:pt x="19200" y="7126"/>
                      <a:pt x="19911" y="1425"/>
                    </a:cubicBezTo>
                    <a:cubicBezTo>
                      <a:pt x="22755" y="712"/>
                      <a:pt x="24888" y="712"/>
                      <a:pt x="28444" y="0"/>
                    </a:cubicBezTo>
                    <a:cubicBezTo>
                      <a:pt x="25599" y="14252"/>
                      <a:pt x="19911" y="27078"/>
                      <a:pt x="25599" y="4132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7" name="Freeform 57"/>
              <p:cNvSpPr/>
              <p:nvPr/>
            </p:nvSpPr>
            <p:spPr>
              <a:xfrm>
                <a:off x="6236928" y="727791"/>
                <a:ext cx="43959" cy="34901"/>
              </a:xfrm>
              <a:custGeom>
                <a:avLst/>
                <a:gdLst/>
                <a:ahLst/>
                <a:cxnLst/>
                <a:rect l="l" t="t" r="r" b="b"/>
                <a:pathLst>
                  <a:path w="43959" h="34901">
                    <a:moveTo>
                      <a:pt x="0" y="12821"/>
                    </a:moveTo>
                    <a:cubicBezTo>
                      <a:pt x="2836" y="11396"/>
                      <a:pt x="4963" y="9972"/>
                      <a:pt x="7090" y="8547"/>
                    </a:cubicBezTo>
                    <a:cubicBezTo>
                      <a:pt x="7799" y="9260"/>
                      <a:pt x="7799" y="9260"/>
                      <a:pt x="7799" y="9260"/>
                    </a:cubicBezTo>
                    <a:cubicBezTo>
                      <a:pt x="12762" y="15669"/>
                      <a:pt x="12762" y="15669"/>
                      <a:pt x="19853" y="11396"/>
                    </a:cubicBezTo>
                    <a:cubicBezTo>
                      <a:pt x="26233" y="7835"/>
                      <a:pt x="32615" y="4274"/>
                      <a:pt x="39705" y="0"/>
                    </a:cubicBezTo>
                    <a:cubicBezTo>
                      <a:pt x="41123" y="2849"/>
                      <a:pt x="42541" y="4986"/>
                      <a:pt x="43959" y="7122"/>
                    </a:cubicBezTo>
                    <a:cubicBezTo>
                      <a:pt x="35451" y="12108"/>
                      <a:pt x="27652" y="16382"/>
                      <a:pt x="19853" y="20655"/>
                    </a:cubicBezTo>
                    <a:cubicBezTo>
                      <a:pt x="17017" y="22080"/>
                      <a:pt x="15598" y="24218"/>
                      <a:pt x="18434" y="27066"/>
                    </a:cubicBezTo>
                    <a:cubicBezTo>
                      <a:pt x="19144" y="27779"/>
                      <a:pt x="19144" y="29202"/>
                      <a:pt x="19853" y="30627"/>
                    </a:cubicBezTo>
                    <a:cubicBezTo>
                      <a:pt x="17725" y="32052"/>
                      <a:pt x="15598" y="32765"/>
                      <a:pt x="12762" y="34901"/>
                    </a:cubicBezTo>
                    <a:cubicBezTo>
                      <a:pt x="8508" y="27066"/>
                      <a:pt x="4963" y="19943"/>
                      <a:pt x="0" y="1282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8" name="Freeform 58"/>
              <p:cNvSpPr/>
              <p:nvPr/>
            </p:nvSpPr>
            <p:spPr>
              <a:xfrm>
                <a:off x="6374840" y="377033"/>
                <a:ext cx="28012" cy="43626"/>
              </a:xfrm>
              <a:custGeom>
                <a:avLst/>
                <a:gdLst/>
                <a:ahLst/>
                <a:cxnLst/>
                <a:rect l="l" t="t" r="r" b="b"/>
                <a:pathLst>
                  <a:path w="28012" h="43626">
                    <a:moveTo>
                      <a:pt x="23811" y="0"/>
                    </a:moveTo>
                    <a:cubicBezTo>
                      <a:pt x="24511" y="2861"/>
                      <a:pt x="25212" y="5006"/>
                      <a:pt x="26613" y="7866"/>
                    </a:cubicBezTo>
                    <a:cubicBezTo>
                      <a:pt x="23811" y="8583"/>
                      <a:pt x="21010" y="9298"/>
                      <a:pt x="18208" y="10728"/>
                    </a:cubicBezTo>
                    <a:cubicBezTo>
                      <a:pt x="21711" y="20740"/>
                      <a:pt x="24511" y="30753"/>
                      <a:pt x="28012" y="40766"/>
                    </a:cubicBezTo>
                    <a:cubicBezTo>
                      <a:pt x="25212" y="41481"/>
                      <a:pt x="23110" y="42911"/>
                      <a:pt x="20310" y="43626"/>
                    </a:cubicBezTo>
                    <a:cubicBezTo>
                      <a:pt x="17508" y="35044"/>
                      <a:pt x="14707" y="26462"/>
                      <a:pt x="12606" y="18594"/>
                    </a:cubicBezTo>
                    <a:cubicBezTo>
                      <a:pt x="10505" y="13589"/>
                      <a:pt x="10505" y="13589"/>
                      <a:pt x="4902" y="15019"/>
                    </a:cubicBezTo>
                    <a:cubicBezTo>
                      <a:pt x="4202" y="15019"/>
                      <a:pt x="3501" y="15019"/>
                      <a:pt x="2802" y="15019"/>
                    </a:cubicBezTo>
                    <a:cubicBezTo>
                      <a:pt x="2101" y="12873"/>
                      <a:pt x="700" y="10728"/>
                      <a:pt x="0" y="7866"/>
                    </a:cubicBezTo>
                    <a:cubicBezTo>
                      <a:pt x="7704" y="5006"/>
                      <a:pt x="15408" y="2145"/>
                      <a:pt x="23811"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59" name="Freeform 59"/>
              <p:cNvSpPr/>
              <p:nvPr/>
            </p:nvSpPr>
            <p:spPr>
              <a:xfrm>
                <a:off x="6665316" y="692453"/>
                <a:ext cx="43097" cy="29666"/>
              </a:xfrm>
              <a:custGeom>
                <a:avLst/>
                <a:gdLst/>
                <a:ahLst/>
                <a:cxnLst/>
                <a:rect l="l" t="t" r="r" b="b"/>
                <a:pathLst>
                  <a:path w="43097" h="29666">
                    <a:moveTo>
                      <a:pt x="34619" y="29666"/>
                    </a:moveTo>
                    <a:cubicBezTo>
                      <a:pt x="31793" y="28219"/>
                      <a:pt x="29674" y="27495"/>
                      <a:pt x="27554" y="26772"/>
                    </a:cubicBezTo>
                    <a:cubicBezTo>
                      <a:pt x="27554" y="26048"/>
                      <a:pt x="26848" y="26048"/>
                      <a:pt x="27554" y="25325"/>
                    </a:cubicBezTo>
                    <a:cubicBezTo>
                      <a:pt x="28967" y="18089"/>
                      <a:pt x="28967" y="18089"/>
                      <a:pt x="21195" y="15194"/>
                    </a:cubicBezTo>
                    <a:cubicBezTo>
                      <a:pt x="14130" y="13024"/>
                      <a:pt x="7065" y="10130"/>
                      <a:pt x="0" y="7235"/>
                    </a:cubicBezTo>
                    <a:cubicBezTo>
                      <a:pt x="706" y="5065"/>
                      <a:pt x="1414" y="2894"/>
                      <a:pt x="2120" y="0"/>
                    </a:cubicBezTo>
                    <a:cubicBezTo>
                      <a:pt x="12010" y="3618"/>
                      <a:pt x="21901" y="6513"/>
                      <a:pt x="31793" y="10130"/>
                    </a:cubicBezTo>
                    <a:cubicBezTo>
                      <a:pt x="32499" y="8683"/>
                      <a:pt x="33205" y="7235"/>
                      <a:pt x="33913" y="5789"/>
                    </a:cubicBezTo>
                    <a:cubicBezTo>
                      <a:pt x="34619" y="2170"/>
                      <a:pt x="36032" y="2170"/>
                      <a:pt x="38858" y="3618"/>
                    </a:cubicBezTo>
                    <a:cubicBezTo>
                      <a:pt x="42390" y="4341"/>
                      <a:pt x="43097" y="5789"/>
                      <a:pt x="41684" y="8683"/>
                    </a:cubicBezTo>
                    <a:cubicBezTo>
                      <a:pt x="39564" y="15918"/>
                      <a:pt x="37445" y="22431"/>
                      <a:pt x="34619" y="2966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0" name="Freeform 60"/>
              <p:cNvSpPr/>
              <p:nvPr/>
            </p:nvSpPr>
            <p:spPr>
              <a:xfrm>
                <a:off x="6211069" y="626141"/>
                <a:ext cx="40944" cy="17887"/>
              </a:xfrm>
              <a:custGeom>
                <a:avLst/>
                <a:gdLst/>
                <a:ahLst/>
                <a:cxnLst/>
                <a:rect l="l" t="t" r="r" b="b"/>
                <a:pathLst>
                  <a:path w="40944" h="17887">
                    <a:moveTo>
                      <a:pt x="32473" y="16457"/>
                    </a:moveTo>
                    <a:cubicBezTo>
                      <a:pt x="31767" y="8585"/>
                      <a:pt x="31767" y="8585"/>
                      <a:pt x="24000" y="8585"/>
                    </a:cubicBezTo>
                    <a:cubicBezTo>
                      <a:pt x="16236" y="8585"/>
                      <a:pt x="7765" y="8585"/>
                      <a:pt x="0" y="8585"/>
                    </a:cubicBezTo>
                    <a:cubicBezTo>
                      <a:pt x="0" y="6439"/>
                      <a:pt x="0" y="3578"/>
                      <a:pt x="0" y="715"/>
                    </a:cubicBezTo>
                    <a:cubicBezTo>
                      <a:pt x="1412" y="715"/>
                      <a:pt x="2823" y="715"/>
                      <a:pt x="4235" y="715"/>
                    </a:cubicBezTo>
                    <a:cubicBezTo>
                      <a:pt x="12000" y="715"/>
                      <a:pt x="19060" y="0"/>
                      <a:pt x="26119" y="0"/>
                    </a:cubicBezTo>
                    <a:cubicBezTo>
                      <a:pt x="33884" y="0"/>
                      <a:pt x="38825" y="2861"/>
                      <a:pt x="40237" y="8585"/>
                    </a:cubicBezTo>
                    <a:cubicBezTo>
                      <a:pt x="40944" y="10733"/>
                      <a:pt x="40944" y="12163"/>
                      <a:pt x="40944" y="13594"/>
                    </a:cubicBezTo>
                    <a:cubicBezTo>
                      <a:pt x="40944" y="17172"/>
                      <a:pt x="39531" y="17887"/>
                      <a:pt x="36708" y="17172"/>
                    </a:cubicBezTo>
                    <a:cubicBezTo>
                      <a:pt x="35296" y="17172"/>
                      <a:pt x="33884" y="17172"/>
                      <a:pt x="32473" y="1645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1" name="Freeform 61"/>
              <p:cNvSpPr/>
              <p:nvPr/>
            </p:nvSpPr>
            <p:spPr>
              <a:xfrm>
                <a:off x="6211069" y="610436"/>
                <a:ext cx="40080" cy="9597"/>
              </a:xfrm>
              <a:custGeom>
                <a:avLst/>
                <a:gdLst/>
                <a:ahLst/>
                <a:cxnLst/>
                <a:rect l="l" t="t" r="r" b="b"/>
                <a:pathLst>
                  <a:path w="40080" h="9597">
                    <a:moveTo>
                      <a:pt x="40080" y="1477"/>
                    </a:moveTo>
                    <a:cubicBezTo>
                      <a:pt x="40080" y="4430"/>
                      <a:pt x="40080" y="6645"/>
                      <a:pt x="40080" y="9597"/>
                    </a:cubicBezTo>
                    <a:cubicBezTo>
                      <a:pt x="33752" y="9597"/>
                      <a:pt x="28127" y="9597"/>
                      <a:pt x="22501" y="9597"/>
                    </a:cubicBezTo>
                    <a:cubicBezTo>
                      <a:pt x="16172" y="9597"/>
                      <a:pt x="10547" y="8860"/>
                      <a:pt x="4923" y="8860"/>
                    </a:cubicBezTo>
                    <a:cubicBezTo>
                      <a:pt x="0" y="8860"/>
                      <a:pt x="0" y="8860"/>
                      <a:pt x="0" y="2953"/>
                    </a:cubicBezTo>
                    <a:cubicBezTo>
                      <a:pt x="0" y="2215"/>
                      <a:pt x="0" y="1477"/>
                      <a:pt x="0" y="0"/>
                    </a:cubicBezTo>
                    <a:cubicBezTo>
                      <a:pt x="13360" y="738"/>
                      <a:pt x="26720" y="738"/>
                      <a:pt x="40080" y="147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2" name="Freeform 62"/>
              <p:cNvSpPr/>
              <p:nvPr/>
            </p:nvSpPr>
            <p:spPr>
              <a:xfrm>
                <a:off x="6517492" y="376161"/>
                <a:ext cx="18101" cy="41445"/>
              </a:xfrm>
              <a:custGeom>
                <a:avLst/>
                <a:gdLst/>
                <a:ahLst/>
                <a:cxnLst/>
                <a:rect l="l" t="t" r="r" b="b"/>
                <a:pathLst>
                  <a:path w="18101" h="41445">
                    <a:moveTo>
                      <a:pt x="10443" y="0"/>
                    </a:moveTo>
                    <a:cubicBezTo>
                      <a:pt x="13227" y="715"/>
                      <a:pt x="15316" y="1429"/>
                      <a:pt x="18101" y="2144"/>
                    </a:cubicBezTo>
                    <a:cubicBezTo>
                      <a:pt x="14620" y="15006"/>
                      <a:pt x="11139" y="27868"/>
                      <a:pt x="7658" y="41445"/>
                    </a:cubicBezTo>
                    <a:cubicBezTo>
                      <a:pt x="4873" y="40730"/>
                      <a:pt x="2785" y="40016"/>
                      <a:pt x="0" y="39301"/>
                    </a:cubicBezTo>
                    <a:cubicBezTo>
                      <a:pt x="3481" y="25724"/>
                      <a:pt x="6266" y="12863"/>
                      <a:pt x="10443"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3" name="Freeform 63"/>
              <p:cNvSpPr/>
              <p:nvPr/>
            </p:nvSpPr>
            <p:spPr>
              <a:xfrm>
                <a:off x="6671349" y="672821"/>
                <a:ext cx="40944" cy="17887"/>
              </a:xfrm>
              <a:custGeom>
                <a:avLst/>
                <a:gdLst/>
                <a:ahLst/>
                <a:cxnLst/>
                <a:rect l="l" t="t" r="r" b="b"/>
                <a:pathLst>
                  <a:path w="40944" h="17887">
                    <a:moveTo>
                      <a:pt x="0" y="7870"/>
                    </a:moveTo>
                    <a:cubicBezTo>
                      <a:pt x="706" y="5009"/>
                      <a:pt x="1412" y="2861"/>
                      <a:pt x="2118" y="0"/>
                    </a:cubicBezTo>
                    <a:cubicBezTo>
                      <a:pt x="14825" y="2861"/>
                      <a:pt x="27531" y="6439"/>
                      <a:pt x="40944" y="10016"/>
                    </a:cubicBezTo>
                    <a:cubicBezTo>
                      <a:pt x="40237" y="12163"/>
                      <a:pt x="39531" y="15025"/>
                      <a:pt x="38825" y="17887"/>
                    </a:cubicBezTo>
                    <a:cubicBezTo>
                      <a:pt x="26119" y="14309"/>
                      <a:pt x="13412" y="11448"/>
                      <a:pt x="0" y="787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4" name="Freeform 64"/>
              <p:cNvSpPr/>
              <p:nvPr/>
            </p:nvSpPr>
            <p:spPr>
              <a:xfrm>
                <a:off x="6664885" y="536270"/>
                <a:ext cx="40944" cy="21377"/>
              </a:xfrm>
              <a:custGeom>
                <a:avLst/>
                <a:gdLst/>
                <a:ahLst/>
                <a:cxnLst/>
                <a:rect l="l" t="t" r="r" b="b"/>
                <a:pathLst>
                  <a:path w="40944" h="21377">
                    <a:moveTo>
                      <a:pt x="2823" y="21377"/>
                    </a:moveTo>
                    <a:cubicBezTo>
                      <a:pt x="2118" y="18527"/>
                      <a:pt x="1412" y="16389"/>
                      <a:pt x="0" y="13538"/>
                    </a:cubicBezTo>
                    <a:cubicBezTo>
                      <a:pt x="12706" y="9263"/>
                      <a:pt x="25413" y="4989"/>
                      <a:pt x="38119" y="0"/>
                    </a:cubicBezTo>
                    <a:cubicBezTo>
                      <a:pt x="39531" y="2850"/>
                      <a:pt x="40237" y="4989"/>
                      <a:pt x="40944" y="7838"/>
                    </a:cubicBezTo>
                    <a:cubicBezTo>
                      <a:pt x="28237" y="12113"/>
                      <a:pt x="15530" y="16389"/>
                      <a:pt x="2823" y="2137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5" name="Freeform 65"/>
              <p:cNvSpPr/>
              <p:nvPr/>
            </p:nvSpPr>
            <p:spPr>
              <a:xfrm>
                <a:off x="6231325" y="710340"/>
                <a:ext cx="40510" cy="23558"/>
              </a:xfrm>
              <a:custGeom>
                <a:avLst/>
                <a:gdLst/>
                <a:ahLst/>
                <a:cxnLst/>
                <a:rect l="l" t="t" r="r" b="b"/>
                <a:pathLst>
                  <a:path w="40510" h="23558">
                    <a:moveTo>
                      <a:pt x="36957" y="0"/>
                    </a:moveTo>
                    <a:cubicBezTo>
                      <a:pt x="38379" y="2141"/>
                      <a:pt x="39089" y="4284"/>
                      <a:pt x="40510" y="7139"/>
                    </a:cubicBezTo>
                    <a:cubicBezTo>
                      <a:pt x="27718" y="12850"/>
                      <a:pt x="15636" y="17847"/>
                      <a:pt x="3553" y="23558"/>
                    </a:cubicBezTo>
                    <a:cubicBezTo>
                      <a:pt x="2132" y="21416"/>
                      <a:pt x="1421" y="19275"/>
                      <a:pt x="0" y="16420"/>
                    </a:cubicBezTo>
                    <a:cubicBezTo>
                      <a:pt x="12793" y="10709"/>
                      <a:pt x="24875" y="5711"/>
                      <a:pt x="36957"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6" name="Freeform 66"/>
              <p:cNvSpPr/>
              <p:nvPr/>
            </p:nvSpPr>
            <p:spPr>
              <a:xfrm>
                <a:off x="6360617" y="387940"/>
                <a:ext cx="23273" cy="40573"/>
              </a:xfrm>
              <a:custGeom>
                <a:avLst/>
                <a:gdLst/>
                <a:ahLst/>
                <a:cxnLst/>
                <a:rect l="l" t="t" r="r" b="b"/>
                <a:pathLst>
                  <a:path w="23273" h="40573">
                    <a:moveTo>
                      <a:pt x="0" y="2847"/>
                    </a:moveTo>
                    <a:cubicBezTo>
                      <a:pt x="2821" y="2135"/>
                      <a:pt x="4936" y="711"/>
                      <a:pt x="7052" y="0"/>
                    </a:cubicBezTo>
                    <a:cubicBezTo>
                      <a:pt x="12695" y="12101"/>
                      <a:pt x="17631" y="24201"/>
                      <a:pt x="23273" y="37014"/>
                    </a:cubicBezTo>
                    <a:cubicBezTo>
                      <a:pt x="20452" y="37725"/>
                      <a:pt x="18336" y="39149"/>
                      <a:pt x="15516" y="40573"/>
                    </a:cubicBezTo>
                    <a:cubicBezTo>
                      <a:pt x="10579" y="27761"/>
                      <a:pt x="5641" y="15660"/>
                      <a:pt x="0" y="284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7" name="Freeform 67"/>
              <p:cNvSpPr/>
              <p:nvPr/>
            </p:nvSpPr>
            <p:spPr>
              <a:xfrm>
                <a:off x="6251150" y="479119"/>
                <a:ext cx="37495" cy="29230"/>
              </a:xfrm>
              <a:custGeom>
                <a:avLst/>
                <a:gdLst/>
                <a:ahLst/>
                <a:cxnLst/>
                <a:rect l="l" t="t" r="r" b="b"/>
                <a:pathLst>
                  <a:path w="37495" h="29230">
                    <a:moveTo>
                      <a:pt x="0" y="7130"/>
                    </a:moveTo>
                    <a:cubicBezTo>
                      <a:pt x="1415" y="4277"/>
                      <a:pt x="2830" y="2139"/>
                      <a:pt x="4244" y="0"/>
                    </a:cubicBezTo>
                    <a:cubicBezTo>
                      <a:pt x="15564" y="7842"/>
                      <a:pt x="26176" y="14972"/>
                      <a:pt x="37495" y="22814"/>
                    </a:cubicBezTo>
                    <a:cubicBezTo>
                      <a:pt x="36081" y="24953"/>
                      <a:pt x="34665" y="27092"/>
                      <a:pt x="33250" y="29230"/>
                    </a:cubicBezTo>
                    <a:cubicBezTo>
                      <a:pt x="21932" y="22101"/>
                      <a:pt x="11320" y="14258"/>
                      <a:pt x="0" y="713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8" name="Freeform 68"/>
              <p:cNvSpPr/>
              <p:nvPr/>
            </p:nvSpPr>
            <p:spPr>
              <a:xfrm>
                <a:off x="6448105" y="367872"/>
                <a:ext cx="12929" cy="41882"/>
              </a:xfrm>
              <a:custGeom>
                <a:avLst/>
                <a:gdLst/>
                <a:ahLst/>
                <a:cxnLst/>
                <a:rect l="l" t="t" r="r" b="b"/>
                <a:pathLst>
                  <a:path w="12929" h="41882">
                    <a:moveTo>
                      <a:pt x="12929" y="40462"/>
                    </a:moveTo>
                    <a:cubicBezTo>
                      <a:pt x="10056" y="41882"/>
                      <a:pt x="7901" y="41882"/>
                      <a:pt x="7183" y="39042"/>
                    </a:cubicBezTo>
                    <a:cubicBezTo>
                      <a:pt x="719" y="26975"/>
                      <a:pt x="0" y="14907"/>
                      <a:pt x="4309" y="2840"/>
                    </a:cubicBezTo>
                    <a:cubicBezTo>
                      <a:pt x="5028" y="1420"/>
                      <a:pt x="7901" y="710"/>
                      <a:pt x="10056" y="0"/>
                    </a:cubicBezTo>
                    <a:cubicBezTo>
                      <a:pt x="6464" y="14197"/>
                      <a:pt x="7183" y="26975"/>
                      <a:pt x="12929" y="40462"/>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69" name="Freeform 69"/>
              <p:cNvSpPr/>
              <p:nvPr/>
            </p:nvSpPr>
            <p:spPr>
              <a:xfrm>
                <a:off x="6645060" y="736080"/>
                <a:ext cx="36203" cy="26612"/>
              </a:xfrm>
              <a:custGeom>
                <a:avLst/>
                <a:gdLst/>
                <a:ahLst/>
                <a:cxnLst/>
                <a:rect l="l" t="t" r="r" b="b"/>
                <a:pathLst>
                  <a:path w="36203" h="26612">
                    <a:moveTo>
                      <a:pt x="36203" y="22296"/>
                    </a:moveTo>
                    <a:cubicBezTo>
                      <a:pt x="35493" y="26612"/>
                      <a:pt x="32653" y="26612"/>
                      <a:pt x="29813" y="25893"/>
                    </a:cubicBezTo>
                    <a:cubicBezTo>
                      <a:pt x="18456" y="23016"/>
                      <a:pt x="9228" y="17262"/>
                      <a:pt x="2130" y="7192"/>
                    </a:cubicBezTo>
                    <a:cubicBezTo>
                      <a:pt x="0" y="4315"/>
                      <a:pt x="0" y="4315"/>
                      <a:pt x="2840" y="0"/>
                    </a:cubicBezTo>
                    <a:cubicBezTo>
                      <a:pt x="11358" y="11507"/>
                      <a:pt x="22715" y="18701"/>
                      <a:pt x="36203" y="2229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0" name="Freeform 70"/>
              <p:cNvSpPr/>
              <p:nvPr/>
            </p:nvSpPr>
            <p:spPr>
              <a:xfrm>
                <a:off x="6513182" y="848200"/>
                <a:ext cx="21980" cy="12215"/>
              </a:xfrm>
              <a:custGeom>
                <a:avLst/>
                <a:gdLst/>
                <a:ahLst/>
                <a:cxnLst/>
                <a:rect l="l" t="t" r="r" b="b"/>
                <a:pathLst>
                  <a:path w="21980" h="12215">
                    <a:moveTo>
                      <a:pt x="21980" y="3593"/>
                    </a:moveTo>
                    <a:cubicBezTo>
                      <a:pt x="19144" y="6467"/>
                      <a:pt x="17017" y="8622"/>
                      <a:pt x="14181" y="10778"/>
                    </a:cubicBezTo>
                    <a:cubicBezTo>
                      <a:pt x="13472" y="11496"/>
                      <a:pt x="12054" y="12215"/>
                      <a:pt x="10635" y="11496"/>
                    </a:cubicBezTo>
                    <a:cubicBezTo>
                      <a:pt x="7799" y="11496"/>
                      <a:pt x="0" y="3593"/>
                      <a:pt x="0" y="0"/>
                    </a:cubicBezTo>
                    <a:cubicBezTo>
                      <a:pt x="2836" y="1438"/>
                      <a:pt x="6382" y="4312"/>
                      <a:pt x="9926" y="4312"/>
                    </a:cubicBezTo>
                    <a:cubicBezTo>
                      <a:pt x="13472" y="5029"/>
                      <a:pt x="17017" y="3593"/>
                      <a:pt x="20563" y="2874"/>
                    </a:cubicBezTo>
                    <a:cubicBezTo>
                      <a:pt x="21271" y="2874"/>
                      <a:pt x="21271" y="3593"/>
                      <a:pt x="21980" y="3593"/>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1" name="Freeform 71"/>
              <p:cNvSpPr/>
              <p:nvPr/>
            </p:nvSpPr>
            <p:spPr>
              <a:xfrm>
                <a:off x="6408025" y="806755"/>
                <a:ext cx="10343" cy="13524"/>
              </a:xfrm>
              <a:custGeom>
                <a:avLst/>
                <a:gdLst/>
                <a:ahLst/>
                <a:cxnLst/>
                <a:rect l="l" t="t" r="r" b="b"/>
                <a:pathLst>
                  <a:path w="10343" h="13524">
                    <a:moveTo>
                      <a:pt x="0" y="0"/>
                    </a:moveTo>
                    <a:cubicBezTo>
                      <a:pt x="3448" y="2847"/>
                      <a:pt x="6205" y="4982"/>
                      <a:pt x="9653" y="7830"/>
                    </a:cubicBezTo>
                    <a:cubicBezTo>
                      <a:pt x="10343" y="8542"/>
                      <a:pt x="10343" y="9964"/>
                      <a:pt x="10343" y="10677"/>
                    </a:cubicBezTo>
                    <a:cubicBezTo>
                      <a:pt x="9653" y="12101"/>
                      <a:pt x="8274" y="12101"/>
                      <a:pt x="7584" y="12812"/>
                    </a:cubicBezTo>
                    <a:cubicBezTo>
                      <a:pt x="6205" y="13524"/>
                      <a:pt x="4138" y="13524"/>
                      <a:pt x="2758" y="13524"/>
                    </a:cubicBezTo>
                    <a:cubicBezTo>
                      <a:pt x="2069" y="9253"/>
                      <a:pt x="690" y="5695"/>
                      <a:pt x="0"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2" name="Freeform 72"/>
              <p:cNvSpPr/>
              <p:nvPr/>
            </p:nvSpPr>
            <p:spPr>
              <a:xfrm>
                <a:off x="6346395" y="465595"/>
                <a:ext cx="235742" cy="311493"/>
              </a:xfrm>
              <a:custGeom>
                <a:avLst/>
                <a:gdLst/>
                <a:ahLst/>
                <a:cxnLst/>
                <a:rect l="l" t="t" r="r" b="b"/>
                <a:pathLst>
                  <a:path w="235742" h="311493">
                    <a:moveTo>
                      <a:pt x="24704" y="22861"/>
                    </a:moveTo>
                    <a:cubicBezTo>
                      <a:pt x="60701" y="34293"/>
                      <a:pt x="90344" y="21433"/>
                      <a:pt x="117871" y="0"/>
                    </a:cubicBezTo>
                    <a:cubicBezTo>
                      <a:pt x="146105" y="21433"/>
                      <a:pt x="175749" y="34293"/>
                      <a:pt x="211746" y="22861"/>
                    </a:cubicBezTo>
                    <a:cubicBezTo>
                      <a:pt x="214569" y="30720"/>
                      <a:pt x="218097" y="37865"/>
                      <a:pt x="220215" y="45724"/>
                    </a:cubicBezTo>
                    <a:cubicBezTo>
                      <a:pt x="223039" y="55011"/>
                      <a:pt x="225862" y="65014"/>
                      <a:pt x="228685" y="75015"/>
                    </a:cubicBezTo>
                    <a:cubicBezTo>
                      <a:pt x="229391" y="77159"/>
                      <a:pt x="228685" y="78588"/>
                      <a:pt x="226568" y="80016"/>
                    </a:cubicBezTo>
                    <a:cubicBezTo>
                      <a:pt x="217392" y="85018"/>
                      <a:pt x="210334" y="91448"/>
                      <a:pt x="208921" y="102164"/>
                    </a:cubicBezTo>
                    <a:cubicBezTo>
                      <a:pt x="206098" y="114309"/>
                      <a:pt x="211746" y="123596"/>
                      <a:pt x="220215" y="130741"/>
                    </a:cubicBezTo>
                    <a:cubicBezTo>
                      <a:pt x="223744" y="133599"/>
                      <a:pt x="228685" y="135743"/>
                      <a:pt x="232919" y="138600"/>
                    </a:cubicBezTo>
                    <a:cubicBezTo>
                      <a:pt x="235038" y="139314"/>
                      <a:pt x="235742" y="140744"/>
                      <a:pt x="235742" y="142886"/>
                    </a:cubicBezTo>
                    <a:cubicBezTo>
                      <a:pt x="234332" y="170035"/>
                      <a:pt x="227979" y="195755"/>
                      <a:pt x="214569" y="219332"/>
                    </a:cubicBezTo>
                    <a:cubicBezTo>
                      <a:pt x="194805" y="253624"/>
                      <a:pt x="168690" y="282202"/>
                      <a:pt x="134106" y="300777"/>
                    </a:cubicBezTo>
                    <a:cubicBezTo>
                      <a:pt x="115048" y="311493"/>
                      <a:pt x="121401" y="310779"/>
                      <a:pt x="103755" y="300777"/>
                    </a:cubicBezTo>
                    <a:cubicBezTo>
                      <a:pt x="69171" y="280773"/>
                      <a:pt x="40937" y="252909"/>
                      <a:pt x="21175" y="217188"/>
                    </a:cubicBezTo>
                    <a:cubicBezTo>
                      <a:pt x="9176" y="197184"/>
                      <a:pt x="3529" y="175036"/>
                      <a:pt x="1412" y="151460"/>
                    </a:cubicBezTo>
                    <a:cubicBezTo>
                      <a:pt x="0" y="142886"/>
                      <a:pt x="1412" y="138600"/>
                      <a:pt x="9882" y="135028"/>
                    </a:cubicBezTo>
                    <a:cubicBezTo>
                      <a:pt x="19058" y="130741"/>
                      <a:pt x="25409" y="122883"/>
                      <a:pt x="27527" y="112166"/>
                    </a:cubicBezTo>
                    <a:cubicBezTo>
                      <a:pt x="29644" y="102164"/>
                      <a:pt x="26115" y="93591"/>
                      <a:pt x="19058" y="86446"/>
                    </a:cubicBezTo>
                    <a:cubicBezTo>
                      <a:pt x="16234" y="83589"/>
                      <a:pt x="11999" y="82160"/>
                      <a:pt x="9176" y="79303"/>
                    </a:cubicBezTo>
                    <a:cubicBezTo>
                      <a:pt x="8470" y="78588"/>
                      <a:pt x="7059" y="77159"/>
                      <a:pt x="7764" y="76444"/>
                    </a:cubicBezTo>
                    <a:cubicBezTo>
                      <a:pt x="11293" y="57869"/>
                      <a:pt x="16939" y="40009"/>
                      <a:pt x="24704" y="22861"/>
                    </a:cubicBezTo>
                    <a:close/>
                    <a:moveTo>
                      <a:pt x="192688" y="78588"/>
                    </a:moveTo>
                    <a:cubicBezTo>
                      <a:pt x="192688" y="77874"/>
                      <a:pt x="192688" y="77159"/>
                      <a:pt x="192688" y="76444"/>
                    </a:cubicBezTo>
                    <a:cubicBezTo>
                      <a:pt x="194099" y="68585"/>
                      <a:pt x="195511" y="60013"/>
                      <a:pt x="196924" y="52154"/>
                    </a:cubicBezTo>
                    <a:cubicBezTo>
                      <a:pt x="197629" y="49296"/>
                      <a:pt x="196924" y="47153"/>
                      <a:pt x="194099" y="45724"/>
                    </a:cubicBezTo>
                    <a:cubicBezTo>
                      <a:pt x="191276" y="45009"/>
                      <a:pt x="189865" y="46438"/>
                      <a:pt x="189159" y="49296"/>
                    </a:cubicBezTo>
                    <a:cubicBezTo>
                      <a:pt x="187748" y="51439"/>
                      <a:pt x="187042" y="54296"/>
                      <a:pt x="187042" y="56440"/>
                    </a:cubicBezTo>
                    <a:cubicBezTo>
                      <a:pt x="185630" y="63585"/>
                      <a:pt x="184219" y="71444"/>
                      <a:pt x="183512" y="78588"/>
                    </a:cubicBezTo>
                    <a:cubicBezTo>
                      <a:pt x="182101" y="78588"/>
                      <a:pt x="179983" y="78588"/>
                      <a:pt x="179277" y="78588"/>
                    </a:cubicBezTo>
                    <a:cubicBezTo>
                      <a:pt x="177160" y="68585"/>
                      <a:pt x="175043" y="59298"/>
                      <a:pt x="172926" y="50010"/>
                    </a:cubicBezTo>
                    <a:cubicBezTo>
                      <a:pt x="172220" y="47153"/>
                      <a:pt x="170807" y="45009"/>
                      <a:pt x="167279" y="45724"/>
                    </a:cubicBezTo>
                    <a:cubicBezTo>
                      <a:pt x="164455" y="47153"/>
                      <a:pt x="164455" y="50010"/>
                      <a:pt x="165161" y="52154"/>
                    </a:cubicBezTo>
                    <a:cubicBezTo>
                      <a:pt x="165161" y="53583"/>
                      <a:pt x="165867" y="54296"/>
                      <a:pt x="165867" y="55011"/>
                    </a:cubicBezTo>
                    <a:cubicBezTo>
                      <a:pt x="167279" y="61441"/>
                      <a:pt x="167984" y="68585"/>
                      <a:pt x="169396" y="75015"/>
                    </a:cubicBezTo>
                    <a:cubicBezTo>
                      <a:pt x="169396" y="77874"/>
                      <a:pt x="168690" y="79303"/>
                      <a:pt x="165161" y="79303"/>
                    </a:cubicBezTo>
                    <a:cubicBezTo>
                      <a:pt x="162338" y="79303"/>
                      <a:pt x="160221" y="80016"/>
                      <a:pt x="160221" y="83589"/>
                    </a:cubicBezTo>
                    <a:cubicBezTo>
                      <a:pt x="160221" y="87161"/>
                      <a:pt x="163044" y="87875"/>
                      <a:pt x="165867" y="87875"/>
                    </a:cubicBezTo>
                    <a:cubicBezTo>
                      <a:pt x="169396" y="87875"/>
                      <a:pt x="172926" y="87875"/>
                      <a:pt x="176454" y="87875"/>
                    </a:cubicBezTo>
                    <a:cubicBezTo>
                      <a:pt x="176454" y="93591"/>
                      <a:pt x="176454" y="98591"/>
                      <a:pt x="176454" y="103593"/>
                    </a:cubicBezTo>
                    <a:cubicBezTo>
                      <a:pt x="172926" y="103593"/>
                      <a:pt x="169396" y="103593"/>
                      <a:pt x="166573" y="103593"/>
                    </a:cubicBezTo>
                    <a:cubicBezTo>
                      <a:pt x="163044" y="103593"/>
                      <a:pt x="160221" y="103593"/>
                      <a:pt x="160221" y="107165"/>
                    </a:cubicBezTo>
                    <a:cubicBezTo>
                      <a:pt x="160221" y="111451"/>
                      <a:pt x="163044" y="112166"/>
                      <a:pt x="166573" y="112166"/>
                    </a:cubicBezTo>
                    <a:cubicBezTo>
                      <a:pt x="170103" y="112166"/>
                      <a:pt x="172926" y="112166"/>
                      <a:pt x="176454" y="112166"/>
                    </a:cubicBezTo>
                    <a:cubicBezTo>
                      <a:pt x="176454" y="117168"/>
                      <a:pt x="176454" y="122168"/>
                      <a:pt x="176454" y="127169"/>
                    </a:cubicBezTo>
                    <a:cubicBezTo>
                      <a:pt x="172926" y="127169"/>
                      <a:pt x="169396" y="127169"/>
                      <a:pt x="165867" y="127169"/>
                    </a:cubicBezTo>
                    <a:cubicBezTo>
                      <a:pt x="163044" y="127169"/>
                      <a:pt x="160221" y="127884"/>
                      <a:pt x="160221" y="131455"/>
                    </a:cubicBezTo>
                    <a:cubicBezTo>
                      <a:pt x="160221" y="135028"/>
                      <a:pt x="163044" y="135743"/>
                      <a:pt x="165867" y="135743"/>
                    </a:cubicBezTo>
                    <a:cubicBezTo>
                      <a:pt x="169396" y="135743"/>
                      <a:pt x="172926" y="135743"/>
                      <a:pt x="177160" y="135743"/>
                    </a:cubicBezTo>
                    <a:cubicBezTo>
                      <a:pt x="177160" y="150031"/>
                      <a:pt x="177160" y="163605"/>
                      <a:pt x="177160" y="177179"/>
                    </a:cubicBezTo>
                    <a:cubicBezTo>
                      <a:pt x="177160" y="180038"/>
                      <a:pt x="176454" y="182895"/>
                      <a:pt x="177160" y="185753"/>
                    </a:cubicBezTo>
                    <a:cubicBezTo>
                      <a:pt x="177160" y="187181"/>
                      <a:pt x="179277" y="190039"/>
                      <a:pt x="180689" y="190039"/>
                    </a:cubicBezTo>
                    <a:cubicBezTo>
                      <a:pt x="182101" y="189325"/>
                      <a:pt x="184219" y="187897"/>
                      <a:pt x="184925" y="186468"/>
                    </a:cubicBezTo>
                    <a:cubicBezTo>
                      <a:pt x="185630" y="185038"/>
                      <a:pt x="185630" y="183609"/>
                      <a:pt x="185630" y="182180"/>
                    </a:cubicBezTo>
                    <a:cubicBezTo>
                      <a:pt x="185630" y="168606"/>
                      <a:pt x="185630" y="154318"/>
                      <a:pt x="185630" y="140744"/>
                    </a:cubicBezTo>
                    <a:cubicBezTo>
                      <a:pt x="185630" y="139314"/>
                      <a:pt x="185630" y="137885"/>
                      <a:pt x="185630" y="135743"/>
                    </a:cubicBezTo>
                    <a:cubicBezTo>
                      <a:pt x="189159" y="135743"/>
                      <a:pt x="192688" y="135743"/>
                      <a:pt x="196218" y="135743"/>
                    </a:cubicBezTo>
                    <a:cubicBezTo>
                      <a:pt x="199041" y="135743"/>
                      <a:pt x="201864" y="135028"/>
                      <a:pt x="201864" y="131455"/>
                    </a:cubicBezTo>
                    <a:cubicBezTo>
                      <a:pt x="201864" y="127884"/>
                      <a:pt x="199041" y="127169"/>
                      <a:pt x="196218" y="127169"/>
                    </a:cubicBezTo>
                    <a:cubicBezTo>
                      <a:pt x="192688" y="127169"/>
                      <a:pt x="189159" y="127169"/>
                      <a:pt x="185630" y="127169"/>
                    </a:cubicBezTo>
                    <a:cubicBezTo>
                      <a:pt x="185630" y="122168"/>
                      <a:pt x="185630" y="117168"/>
                      <a:pt x="185630" y="112166"/>
                    </a:cubicBezTo>
                    <a:cubicBezTo>
                      <a:pt x="189159" y="112166"/>
                      <a:pt x="192688" y="112166"/>
                      <a:pt x="196218" y="112166"/>
                    </a:cubicBezTo>
                    <a:cubicBezTo>
                      <a:pt x="199041" y="112166"/>
                      <a:pt x="201158" y="110738"/>
                      <a:pt x="201864" y="107879"/>
                    </a:cubicBezTo>
                    <a:cubicBezTo>
                      <a:pt x="201864" y="104308"/>
                      <a:pt x="199041" y="103593"/>
                      <a:pt x="196218" y="103593"/>
                    </a:cubicBezTo>
                    <a:cubicBezTo>
                      <a:pt x="192688" y="103593"/>
                      <a:pt x="189159" y="103593"/>
                      <a:pt x="185630" y="103593"/>
                    </a:cubicBezTo>
                    <a:cubicBezTo>
                      <a:pt x="185630" y="97878"/>
                      <a:pt x="185630" y="92876"/>
                      <a:pt x="185630" y="87875"/>
                    </a:cubicBezTo>
                    <a:cubicBezTo>
                      <a:pt x="189865" y="87875"/>
                      <a:pt x="193394" y="87875"/>
                      <a:pt x="197629" y="87875"/>
                    </a:cubicBezTo>
                    <a:cubicBezTo>
                      <a:pt x="199747" y="87875"/>
                      <a:pt x="201864" y="85733"/>
                      <a:pt x="201158" y="83589"/>
                    </a:cubicBezTo>
                    <a:cubicBezTo>
                      <a:pt x="201158" y="81445"/>
                      <a:pt x="199041" y="80016"/>
                      <a:pt x="197629" y="79303"/>
                    </a:cubicBezTo>
                    <a:cubicBezTo>
                      <a:pt x="196218" y="78588"/>
                      <a:pt x="194805" y="78588"/>
                      <a:pt x="192688" y="78588"/>
                    </a:cubicBezTo>
                    <a:close/>
                    <a:moveTo>
                      <a:pt x="82580" y="82160"/>
                    </a:moveTo>
                    <a:cubicBezTo>
                      <a:pt x="82580" y="82160"/>
                      <a:pt x="83287" y="82160"/>
                      <a:pt x="83287" y="82160"/>
                    </a:cubicBezTo>
                    <a:cubicBezTo>
                      <a:pt x="84698" y="83589"/>
                      <a:pt x="85404" y="85018"/>
                      <a:pt x="86110" y="87161"/>
                    </a:cubicBezTo>
                    <a:cubicBezTo>
                      <a:pt x="91050" y="100735"/>
                      <a:pt x="93168" y="115024"/>
                      <a:pt x="94579" y="130026"/>
                    </a:cubicBezTo>
                    <a:cubicBezTo>
                      <a:pt x="95286" y="132885"/>
                      <a:pt x="95992" y="135743"/>
                      <a:pt x="98815" y="135743"/>
                    </a:cubicBezTo>
                    <a:cubicBezTo>
                      <a:pt x="102343" y="135743"/>
                      <a:pt x="103755" y="132885"/>
                      <a:pt x="103049" y="129313"/>
                    </a:cubicBezTo>
                    <a:cubicBezTo>
                      <a:pt x="102343" y="122883"/>
                      <a:pt x="101638" y="116453"/>
                      <a:pt x="100932" y="110023"/>
                    </a:cubicBezTo>
                    <a:cubicBezTo>
                      <a:pt x="98815" y="98591"/>
                      <a:pt x="96697" y="85733"/>
                      <a:pt x="89639" y="76444"/>
                    </a:cubicBezTo>
                    <a:cubicBezTo>
                      <a:pt x="84698" y="69300"/>
                      <a:pt x="85404" y="62870"/>
                      <a:pt x="88227" y="56440"/>
                    </a:cubicBezTo>
                    <a:cubicBezTo>
                      <a:pt x="88227" y="54296"/>
                      <a:pt x="89639" y="52868"/>
                      <a:pt x="89639" y="51439"/>
                    </a:cubicBezTo>
                    <a:cubicBezTo>
                      <a:pt x="89639" y="49296"/>
                      <a:pt x="88933" y="47153"/>
                      <a:pt x="87521" y="46438"/>
                    </a:cubicBezTo>
                    <a:cubicBezTo>
                      <a:pt x="86110" y="45724"/>
                      <a:pt x="83993" y="47153"/>
                      <a:pt x="82580" y="47868"/>
                    </a:cubicBezTo>
                    <a:cubicBezTo>
                      <a:pt x="81874" y="47868"/>
                      <a:pt x="81170" y="49296"/>
                      <a:pt x="81170" y="50010"/>
                    </a:cubicBezTo>
                    <a:cubicBezTo>
                      <a:pt x="79051" y="60726"/>
                      <a:pt x="76228" y="70729"/>
                      <a:pt x="74817" y="81445"/>
                    </a:cubicBezTo>
                    <a:cubicBezTo>
                      <a:pt x="72699" y="97878"/>
                      <a:pt x="71994" y="114309"/>
                      <a:pt x="74817" y="130741"/>
                    </a:cubicBezTo>
                    <a:cubicBezTo>
                      <a:pt x="76934" y="148603"/>
                      <a:pt x="80463" y="167178"/>
                      <a:pt x="83287" y="185038"/>
                    </a:cubicBezTo>
                    <a:cubicBezTo>
                      <a:pt x="83993" y="187897"/>
                      <a:pt x="85404" y="190039"/>
                      <a:pt x="88933" y="189325"/>
                    </a:cubicBezTo>
                    <a:cubicBezTo>
                      <a:pt x="92462" y="188610"/>
                      <a:pt x="92462" y="185753"/>
                      <a:pt x="91756" y="182895"/>
                    </a:cubicBezTo>
                    <a:cubicBezTo>
                      <a:pt x="87521" y="164320"/>
                      <a:pt x="83287" y="145030"/>
                      <a:pt x="82580" y="125740"/>
                    </a:cubicBezTo>
                    <a:cubicBezTo>
                      <a:pt x="81874" y="111451"/>
                      <a:pt x="82580" y="96449"/>
                      <a:pt x="82580" y="82160"/>
                    </a:cubicBezTo>
                    <a:close/>
                    <a:moveTo>
                      <a:pt x="55053" y="80731"/>
                    </a:moveTo>
                    <a:cubicBezTo>
                      <a:pt x="57172" y="106450"/>
                      <a:pt x="55759" y="130741"/>
                      <a:pt x="51525" y="154318"/>
                    </a:cubicBezTo>
                    <a:cubicBezTo>
                      <a:pt x="50113" y="164320"/>
                      <a:pt x="47290" y="174321"/>
                      <a:pt x="45879" y="184324"/>
                    </a:cubicBezTo>
                    <a:cubicBezTo>
                      <a:pt x="45879" y="185753"/>
                      <a:pt x="47290" y="188610"/>
                      <a:pt x="48702" y="189325"/>
                    </a:cubicBezTo>
                    <a:cubicBezTo>
                      <a:pt x="50819" y="190754"/>
                      <a:pt x="52936" y="189325"/>
                      <a:pt x="53642" y="186468"/>
                    </a:cubicBezTo>
                    <a:cubicBezTo>
                      <a:pt x="54348" y="185753"/>
                      <a:pt x="54348" y="185038"/>
                      <a:pt x="54348" y="183609"/>
                    </a:cubicBezTo>
                    <a:cubicBezTo>
                      <a:pt x="62112" y="152889"/>
                      <a:pt x="66347" y="122168"/>
                      <a:pt x="64229" y="90733"/>
                    </a:cubicBezTo>
                    <a:cubicBezTo>
                      <a:pt x="63524" y="76444"/>
                      <a:pt x="61406" y="62870"/>
                      <a:pt x="56465" y="50010"/>
                    </a:cubicBezTo>
                    <a:cubicBezTo>
                      <a:pt x="55759" y="47153"/>
                      <a:pt x="54348" y="44295"/>
                      <a:pt x="50819" y="45724"/>
                    </a:cubicBezTo>
                    <a:cubicBezTo>
                      <a:pt x="47290" y="47153"/>
                      <a:pt x="47290" y="50010"/>
                      <a:pt x="48702" y="52868"/>
                    </a:cubicBezTo>
                    <a:cubicBezTo>
                      <a:pt x="51525" y="60726"/>
                      <a:pt x="53642" y="67871"/>
                      <a:pt x="47996" y="76444"/>
                    </a:cubicBezTo>
                    <a:cubicBezTo>
                      <a:pt x="37408" y="92876"/>
                      <a:pt x="35997" y="112166"/>
                      <a:pt x="34585" y="130741"/>
                    </a:cubicBezTo>
                    <a:cubicBezTo>
                      <a:pt x="34585" y="132170"/>
                      <a:pt x="37408" y="134314"/>
                      <a:pt x="38820" y="135743"/>
                    </a:cubicBezTo>
                    <a:cubicBezTo>
                      <a:pt x="40231" y="134314"/>
                      <a:pt x="42349" y="132885"/>
                      <a:pt x="43054" y="131455"/>
                    </a:cubicBezTo>
                    <a:cubicBezTo>
                      <a:pt x="44467" y="125026"/>
                      <a:pt x="44467" y="117881"/>
                      <a:pt x="45879" y="111451"/>
                    </a:cubicBezTo>
                    <a:cubicBezTo>
                      <a:pt x="47290" y="101450"/>
                      <a:pt x="49407" y="91448"/>
                      <a:pt x="55053" y="80731"/>
                    </a:cubicBezTo>
                    <a:close/>
                    <a:moveTo>
                      <a:pt x="129164" y="131455"/>
                    </a:moveTo>
                    <a:cubicBezTo>
                      <a:pt x="129164" y="131455"/>
                      <a:pt x="129164" y="131455"/>
                      <a:pt x="129870" y="131455"/>
                    </a:cubicBezTo>
                    <a:cubicBezTo>
                      <a:pt x="129870" y="137885"/>
                      <a:pt x="129870" y="143601"/>
                      <a:pt x="130576" y="149316"/>
                    </a:cubicBezTo>
                    <a:cubicBezTo>
                      <a:pt x="131987" y="161461"/>
                      <a:pt x="133400" y="173608"/>
                      <a:pt x="134811" y="185038"/>
                    </a:cubicBezTo>
                    <a:cubicBezTo>
                      <a:pt x="135517" y="187897"/>
                      <a:pt x="136929" y="190039"/>
                      <a:pt x="139752" y="189325"/>
                    </a:cubicBezTo>
                    <a:cubicBezTo>
                      <a:pt x="143281" y="189325"/>
                      <a:pt x="143986" y="186468"/>
                      <a:pt x="143281" y="183609"/>
                    </a:cubicBezTo>
                    <a:cubicBezTo>
                      <a:pt x="141869" y="176465"/>
                      <a:pt x="141163" y="168606"/>
                      <a:pt x="140458" y="161461"/>
                    </a:cubicBezTo>
                    <a:cubicBezTo>
                      <a:pt x="137635" y="137885"/>
                      <a:pt x="137635" y="115024"/>
                      <a:pt x="142575" y="92161"/>
                    </a:cubicBezTo>
                    <a:cubicBezTo>
                      <a:pt x="146105" y="77874"/>
                      <a:pt x="144692" y="63585"/>
                      <a:pt x="139752" y="49296"/>
                    </a:cubicBezTo>
                    <a:cubicBezTo>
                      <a:pt x="139046" y="46438"/>
                      <a:pt x="136929" y="45009"/>
                      <a:pt x="134106" y="45724"/>
                    </a:cubicBezTo>
                    <a:cubicBezTo>
                      <a:pt x="131282" y="47153"/>
                      <a:pt x="130576" y="49296"/>
                      <a:pt x="131987" y="52154"/>
                    </a:cubicBezTo>
                    <a:cubicBezTo>
                      <a:pt x="131987" y="52868"/>
                      <a:pt x="132693" y="54296"/>
                      <a:pt x="132693" y="55011"/>
                    </a:cubicBezTo>
                    <a:cubicBezTo>
                      <a:pt x="136223" y="65728"/>
                      <a:pt x="136929" y="76444"/>
                      <a:pt x="134811" y="87875"/>
                    </a:cubicBezTo>
                    <a:cubicBezTo>
                      <a:pt x="132693" y="102164"/>
                      <a:pt x="130576" y="117168"/>
                      <a:pt x="129164" y="131455"/>
                    </a:cubicBezTo>
                    <a:close/>
                    <a:moveTo>
                      <a:pt x="87521" y="235049"/>
                    </a:moveTo>
                    <a:cubicBezTo>
                      <a:pt x="83287" y="238620"/>
                      <a:pt x="81170" y="242908"/>
                      <a:pt x="83993" y="248623"/>
                    </a:cubicBezTo>
                    <a:cubicBezTo>
                      <a:pt x="86816" y="254338"/>
                      <a:pt x="92462" y="256482"/>
                      <a:pt x="98109" y="256482"/>
                    </a:cubicBezTo>
                    <a:cubicBezTo>
                      <a:pt x="103755" y="256482"/>
                      <a:pt x="109402" y="254338"/>
                      <a:pt x="112225" y="248623"/>
                    </a:cubicBezTo>
                    <a:cubicBezTo>
                      <a:pt x="115754" y="242908"/>
                      <a:pt x="112931" y="238620"/>
                      <a:pt x="110108" y="235763"/>
                    </a:cubicBezTo>
                    <a:cubicBezTo>
                      <a:pt x="110814" y="232190"/>
                      <a:pt x="112931" y="229333"/>
                      <a:pt x="112931" y="226475"/>
                    </a:cubicBezTo>
                    <a:cubicBezTo>
                      <a:pt x="113637" y="220045"/>
                      <a:pt x="107285" y="215044"/>
                      <a:pt x="98815" y="214330"/>
                    </a:cubicBezTo>
                    <a:cubicBezTo>
                      <a:pt x="93873" y="213615"/>
                      <a:pt x="86816" y="216473"/>
                      <a:pt x="84698" y="221474"/>
                    </a:cubicBezTo>
                    <a:cubicBezTo>
                      <a:pt x="81874" y="225762"/>
                      <a:pt x="83287" y="230048"/>
                      <a:pt x="87521" y="235049"/>
                    </a:cubicBezTo>
                    <a:close/>
                    <a:moveTo>
                      <a:pt x="139046" y="239335"/>
                    </a:moveTo>
                    <a:cubicBezTo>
                      <a:pt x="134106" y="242908"/>
                      <a:pt x="130576" y="245765"/>
                      <a:pt x="126341" y="249338"/>
                    </a:cubicBezTo>
                    <a:cubicBezTo>
                      <a:pt x="124224" y="250767"/>
                      <a:pt x="122813" y="252195"/>
                      <a:pt x="124224" y="254338"/>
                    </a:cubicBezTo>
                    <a:cubicBezTo>
                      <a:pt x="125636" y="255767"/>
                      <a:pt x="128459" y="256482"/>
                      <a:pt x="129870" y="255767"/>
                    </a:cubicBezTo>
                    <a:cubicBezTo>
                      <a:pt x="137635" y="251480"/>
                      <a:pt x="144692" y="245050"/>
                      <a:pt x="147516" y="235763"/>
                    </a:cubicBezTo>
                    <a:cubicBezTo>
                      <a:pt x="151045" y="222903"/>
                      <a:pt x="142575" y="212187"/>
                      <a:pt x="129870" y="214330"/>
                    </a:cubicBezTo>
                    <a:cubicBezTo>
                      <a:pt x="123518" y="215759"/>
                      <a:pt x="118577" y="220760"/>
                      <a:pt x="118577" y="225762"/>
                    </a:cubicBezTo>
                    <a:cubicBezTo>
                      <a:pt x="117871" y="230762"/>
                      <a:pt x="122107" y="236478"/>
                      <a:pt x="127753" y="237907"/>
                    </a:cubicBezTo>
                    <a:cubicBezTo>
                      <a:pt x="131282" y="238620"/>
                      <a:pt x="134106" y="238620"/>
                      <a:pt x="139046" y="239335"/>
                    </a:cubicBezTo>
                    <a:close/>
                    <a:moveTo>
                      <a:pt x="163750" y="222903"/>
                    </a:moveTo>
                    <a:cubicBezTo>
                      <a:pt x="167279" y="222903"/>
                      <a:pt x="170807" y="222903"/>
                      <a:pt x="173631" y="222189"/>
                    </a:cubicBezTo>
                    <a:cubicBezTo>
                      <a:pt x="175043" y="222189"/>
                      <a:pt x="176454" y="220045"/>
                      <a:pt x="177866" y="218617"/>
                    </a:cubicBezTo>
                    <a:cubicBezTo>
                      <a:pt x="176454" y="217903"/>
                      <a:pt x="175043" y="215759"/>
                      <a:pt x="173631" y="215759"/>
                    </a:cubicBezTo>
                    <a:cubicBezTo>
                      <a:pt x="169396" y="215044"/>
                      <a:pt x="164455" y="215044"/>
                      <a:pt x="160221" y="215044"/>
                    </a:cubicBezTo>
                    <a:cubicBezTo>
                      <a:pt x="157397" y="215759"/>
                      <a:pt x="155985" y="217188"/>
                      <a:pt x="155985" y="220045"/>
                    </a:cubicBezTo>
                    <a:cubicBezTo>
                      <a:pt x="155985" y="224332"/>
                      <a:pt x="155985" y="228619"/>
                      <a:pt x="155985" y="232190"/>
                    </a:cubicBezTo>
                    <a:cubicBezTo>
                      <a:pt x="155280" y="235763"/>
                      <a:pt x="157397" y="237192"/>
                      <a:pt x="160927" y="237192"/>
                    </a:cubicBezTo>
                    <a:cubicBezTo>
                      <a:pt x="163044" y="237192"/>
                      <a:pt x="165867" y="237192"/>
                      <a:pt x="167984" y="237907"/>
                    </a:cubicBezTo>
                    <a:cubicBezTo>
                      <a:pt x="170807" y="237907"/>
                      <a:pt x="172926" y="239335"/>
                      <a:pt x="172926" y="242908"/>
                    </a:cubicBezTo>
                    <a:cubicBezTo>
                      <a:pt x="172926" y="245765"/>
                      <a:pt x="170807" y="247908"/>
                      <a:pt x="167984" y="247908"/>
                    </a:cubicBezTo>
                    <a:cubicBezTo>
                      <a:pt x="165161" y="248623"/>
                      <a:pt x="161632" y="248623"/>
                      <a:pt x="158104" y="248623"/>
                    </a:cubicBezTo>
                    <a:cubicBezTo>
                      <a:pt x="155280" y="248623"/>
                      <a:pt x="152457" y="247908"/>
                      <a:pt x="151751" y="251480"/>
                    </a:cubicBezTo>
                    <a:cubicBezTo>
                      <a:pt x="151751" y="254338"/>
                      <a:pt x="154574" y="255767"/>
                      <a:pt x="156691" y="255767"/>
                    </a:cubicBezTo>
                    <a:cubicBezTo>
                      <a:pt x="160221" y="256482"/>
                      <a:pt x="163750" y="256482"/>
                      <a:pt x="167279" y="255767"/>
                    </a:cubicBezTo>
                    <a:cubicBezTo>
                      <a:pt x="175043" y="255053"/>
                      <a:pt x="179983" y="250052"/>
                      <a:pt x="180689" y="243622"/>
                    </a:cubicBezTo>
                    <a:cubicBezTo>
                      <a:pt x="180689" y="236478"/>
                      <a:pt x="177160" y="232190"/>
                      <a:pt x="167984" y="230048"/>
                    </a:cubicBezTo>
                    <a:cubicBezTo>
                      <a:pt x="166573" y="230048"/>
                      <a:pt x="165161" y="229333"/>
                      <a:pt x="163750" y="229333"/>
                    </a:cubicBezTo>
                    <a:cubicBezTo>
                      <a:pt x="163750" y="227190"/>
                      <a:pt x="163750" y="225047"/>
                      <a:pt x="163750" y="222903"/>
                    </a:cubicBezTo>
                    <a:close/>
                    <a:moveTo>
                      <a:pt x="143986" y="131455"/>
                    </a:moveTo>
                    <a:cubicBezTo>
                      <a:pt x="143986" y="137171"/>
                      <a:pt x="143281" y="143601"/>
                      <a:pt x="143986" y="149316"/>
                    </a:cubicBezTo>
                    <a:cubicBezTo>
                      <a:pt x="143986" y="157175"/>
                      <a:pt x="145398" y="164320"/>
                      <a:pt x="146105" y="171464"/>
                    </a:cubicBezTo>
                    <a:cubicBezTo>
                      <a:pt x="146105" y="174321"/>
                      <a:pt x="148222" y="176465"/>
                      <a:pt x="151045" y="175036"/>
                    </a:cubicBezTo>
                    <a:cubicBezTo>
                      <a:pt x="152457" y="175036"/>
                      <a:pt x="153162" y="172893"/>
                      <a:pt x="154574" y="170750"/>
                    </a:cubicBezTo>
                    <a:cubicBezTo>
                      <a:pt x="154574" y="170035"/>
                      <a:pt x="154574" y="168606"/>
                      <a:pt x="153868" y="167891"/>
                    </a:cubicBezTo>
                    <a:cubicBezTo>
                      <a:pt x="153868" y="163605"/>
                      <a:pt x="153162" y="159319"/>
                      <a:pt x="153162" y="155746"/>
                    </a:cubicBezTo>
                    <a:cubicBezTo>
                      <a:pt x="152457" y="141458"/>
                      <a:pt x="152457" y="127169"/>
                      <a:pt x="152457" y="112880"/>
                    </a:cubicBezTo>
                    <a:cubicBezTo>
                      <a:pt x="152457" y="111451"/>
                      <a:pt x="150339" y="109309"/>
                      <a:pt x="148928" y="108594"/>
                    </a:cubicBezTo>
                    <a:cubicBezTo>
                      <a:pt x="146809" y="107165"/>
                      <a:pt x="144692" y="109309"/>
                      <a:pt x="143986" y="112166"/>
                    </a:cubicBezTo>
                    <a:cubicBezTo>
                      <a:pt x="143986" y="112880"/>
                      <a:pt x="143986" y="113595"/>
                      <a:pt x="143986" y="115024"/>
                    </a:cubicBezTo>
                    <a:cubicBezTo>
                      <a:pt x="143986" y="120025"/>
                      <a:pt x="143986" y="125740"/>
                      <a:pt x="143986" y="131455"/>
                    </a:cubicBezTo>
                    <a:close/>
                    <a:moveTo>
                      <a:pt x="116460" y="131455"/>
                    </a:moveTo>
                    <a:cubicBezTo>
                      <a:pt x="117165" y="138600"/>
                      <a:pt x="117165" y="145744"/>
                      <a:pt x="117871" y="152889"/>
                    </a:cubicBezTo>
                    <a:cubicBezTo>
                      <a:pt x="117871" y="158604"/>
                      <a:pt x="119283" y="165034"/>
                      <a:pt x="119988" y="171464"/>
                    </a:cubicBezTo>
                    <a:cubicBezTo>
                      <a:pt x="119988" y="174321"/>
                      <a:pt x="122107" y="175750"/>
                      <a:pt x="124930" y="175750"/>
                    </a:cubicBezTo>
                    <a:cubicBezTo>
                      <a:pt x="127753" y="175036"/>
                      <a:pt x="128459" y="172893"/>
                      <a:pt x="128459" y="170035"/>
                    </a:cubicBezTo>
                    <a:cubicBezTo>
                      <a:pt x="125636" y="151460"/>
                      <a:pt x="124930" y="132885"/>
                      <a:pt x="126341" y="113595"/>
                    </a:cubicBezTo>
                    <a:cubicBezTo>
                      <a:pt x="126341" y="110738"/>
                      <a:pt x="125636" y="108594"/>
                      <a:pt x="122107" y="108594"/>
                    </a:cubicBezTo>
                    <a:cubicBezTo>
                      <a:pt x="119283" y="107879"/>
                      <a:pt x="117871" y="110738"/>
                      <a:pt x="117871" y="113595"/>
                    </a:cubicBezTo>
                    <a:cubicBezTo>
                      <a:pt x="117165" y="119310"/>
                      <a:pt x="117165" y="125740"/>
                      <a:pt x="116460" y="131455"/>
                    </a:cubicBezTo>
                    <a:close/>
                    <a:moveTo>
                      <a:pt x="131987" y="74301"/>
                    </a:moveTo>
                    <a:cubicBezTo>
                      <a:pt x="130576" y="67156"/>
                      <a:pt x="128459" y="58584"/>
                      <a:pt x="127047" y="49296"/>
                    </a:cubicBezTo>
                    <a:cubicBezTo>
                      <a:pt x="126341" y="46438"/>
                      <a:pt x="124224" y="45009"/>
                      <a:pt x="121401" y="45724"/>
                    </a:cubicBezTo>
                    <a:cubicBezTo>
                      <a:pt x="117871" y="47153"/>
                      <a:pt x="117871" y="49296"/>
                      <a:pt x="118577" y="52154"/>
                    </a:cubicBezTo>
                    <a:cubicBezTo>
                      <a:pt x="122813" y="64299"/>
                      <a:pt x="124224" y="75730"/>
                      <a:pt x="121401" y="88590"/>
                    </a:cubicBezTo>
                    <a:cubicBezTo>
                      <a:pt x="121401" y="91448"/>
                      <a:pt x="122107" y="93591"/>
                      <a:pt x="125636" y="93591"/>
                    </a:cubicBezTo>
                    <a:cubicBezTo>
                      <a:pt x="127753" y="94305"/>
                      <a:pt x="129870" y="92876"/>
                      <a:pt x="129870" y="90019"/>
                    </a:cubicBezTo>
                    <a:cubicBezTo>
                      <a:pt x="130576" y="85018"/>
                      <a:pt x="131282" y="80731"/>
                      <a:pt x="131987" y="74301"/>
                    </a:cubicBezTo>
                    <a:close/>
                    <a:moveTo>
                      <a:pt x="158104" y="74301"/>
                    </a:moveTo>
                    <a:cubicBezTo>
                      <a:pt x="156691" y="67156"/>
                      <a:pt x="155280" y="58584"/>
                      <a:pt x="153162" y="49296"/>
                    </a:cubicBezTo>
                    <a:cubicBezTo>
                      <a:pt x="152457" y="47153"/>
                      <a:pt x="151045" y="45724"/>
                      <a:pt x="148222" y="45724"/>
                    </a:cubicBezTo>
                    <a:cubicBezTo>
                      <a:pt x="145398" y="46438"/>
                      <a:pt x="143986" y="48581"/>
                      <a:pt x="145398" y="52154"/>
                    </a:cubicBezTo>
                    <a:cubicBezTo>
                      <a:pt x="148928" y="64299"/>
                      <a:pt x="150339" y="75730"/>
                      <a:pt x="148222" y="88590"/>
                    </a:cubicBezTo>
                    <a:cubicBezTo>
                      <a:pt x="148222" y="90019"/>
                      <a:pt x="149633" y="92876"/>
                      <a:pt x="151045" y="93591"/>
                    </a:cubicBezTo>
                    <a:cubicBezTo>
                      <a:pt x="153868" y="95020"/>
                      <a:pt x="155985" y="92876"/>
                      <a:pt x="155985" y="90019"/>
                    </a:cubicBezTo>
                    <a:cubicBezTo>
                      <a:pt x="156691" y="85733"/>
                      <a:pt x="157397" y="80731"/>
                      <a:pt x="158104" y="74301"/>
                    </a:cubicBezTo>
                    <a:close/>
                    <a:moveTo>
                      <a:pt x="66347" y="235763"/>
                    </a:moveTo>
                    <a:cubicBezTo>
                      <a:pt x="66347" y="240764"/>
                      <a:pt x="66347" y="245765"/>
                      <a:pt x="66347" y="250767"/>
                    </a:cubicBezTo>
                    <a:cubicBezTo>
                      <a:pt x="66347" y="253624"/>
                      <a:pt x="67052" y="256482"/>
                      <a:pt x="70582" y="256482"/>
                    </a:cubicBezTo>
                    <a:cubicBezTo>
                      <a:pt x="74111" y="255767"/>
                      <a:pt x="74111" y="253624"/>
                      <a:pt x="74111" y="250767"/>
                    </a:cubicBezTo>
                    <a:cubicBezTo>
                      <a:pt x="74111" y="240764"/>
                      <a:pt x="74817" y="230048"/>
                      <a:pt x="74111" y="220045"/>
                    </a:cubicBezTo>
                    <a:cubicBezTo>
                      <a:pt x="74111" y="217188"/>
                      <a:pt x="73405" y="214330"/>
                      <a:pt x="70582" y="215044"/>
                    </a:cubicBezTo>
                    <a:cubicBezTo>
                      <a:pt x="67052" y="215044"/>
                      <a:pt x="66347" y="217188"/>
                      <a:pt x="66347" y="220045"/>
                    </a:cubicBezTo>
                    <a:cubicBezTo>
                      <a:pt x="66347" y="225047"/>
                      <a:pt x="66347" y="230762"/>
                      <a:pt x="66347" y="235763"/>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3" name="Freeform 73"/>
              <p:cNvSpPr/>
              <p:nvPr/>
            </p:nvSpPr>
            <p:spPr>
              <a:xfrm>
                <a:off x="6436900" y="704232"/>
                <a:ext cx="15516" cy="10470"/>
              </a:xfrm>
              <a:custGeom>
                <a:avLst/>
                <a:gdLst/>
                <a:ahLst/>
                <a:cxnLst/>
                <a:rect l="l" t="t" r="r" b="b"/>
                <a:pathLst>
                  <a:path w="15516" h="10470">
                    <a:moveTo>
                      <a:pt x="7757" y="10470"/>
                    </a:moveTo>
                    <a:cubicBezTo>
                      <a:pt x="4232" y="10470"/>
                      <a:pt x="0" y="7678"/>
                      <a:pt x="0" y="5584"/>
                    </a:cubicBezTo>
                    <a:cubicBezTo>
                      <a:pt x="0" y="2791"/>
                      <a:pt x="3526" y="0"/>
                      <a:pt x="7757" y="0"/>
                    </a:cubicBezTo>
                    <a:cubicBezTo>
                      <a:pt x="11989" y="0"/>
                      <a:pt x="15516" y="2791"/>
                      <a:pt x="15516" y="4886"/>
                    </a:cubicBezTo>
                    <a:cubicBezTo>
                      <a:pt x="15516" y="7678"/>
                      <a:pt x="11989" y="10470"/>
                      <a:pt x="7757" y="1047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4" name="Freeform 74"/>
              <p:cNvSpPr/>
              <p:nvPr/>
            </p:nvSpPr>
            <p:spPr>
              <a:xfrm>
                <a:off x="6437762" y="686782"/>
                <a:ext cx="13791" cy="10034"/>
              </a:xfrm>
              <a:custGeom>
                <a:avLst/>
                <a:gdLst/>
                <a:ahLst/>
                <a:cxnLst/>
                <a:rect l="l" t="t" r="r" b="b"/>
                <a:pathLst>
                  <a:path w="13791" h="10034">
                    <a:moveTo>
                      <a:pt x="6206" y="10034"/>
                    </a:moveTo>
                    <a:cubicBezTo>
                      <a:pt x="6206" y="9317"/>
                      <a:pt x="4138" y="10034"/>
                      <a:pt x="3448" y="9317"/>
                    </a:cubicBezTo>
                    <a:cubicBezTo>
                      <a:pt x="2069" y="7884"/>
                      <a:pt x="0" y="6450"/>
                      <a:pt x="0" y="5016"/>
                    </a:cubicBezTo>
                    <a:cubicBezTo>
                      <a:pt x="0" y="3584"/>
                      <a:pt x="2069" y="1434"/>
                      <a:pt x="3448" y="716"/>
                    </a:cubicBezTo>
                    <a:cubicBezTo>
                      <a:pt x="4827" y="0"/>
                      <a:pt x="6206" y="0"/>
                      <a:pt x="6896" y="0"/>
                    </a:cubicBezTo>
                    <a:cubicBezTo>
                      <a:pt x="11032" y="0"/>
                      <a:pt x="13791" y="2150"/>
                      <a:pt x="13791" y="5016"/>
                    </a:cubicBezTo>
                    <a:cubicBezTo>
                      <a:pt x="13791" y="7167"/>
                      <a:pt x="11032" y="9317"/>
                      <a:pt x="6206" y="1003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5" name="AutoShape 75"/>
              <p:cNvSpPr/>
              <p:nvPr/>
            </p:nvSpPr>
            <p:spPr>
              <a:xfrm>
                <a:off x="6472671" y="686782"/>
                <a:ext cx="13791" cy="10034"/>
              </a:xfrm>
              <a:prstGeom prst="ellipse">
                <a:avLst/>
              </a:pr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grpSp>
        <p:sp>
          <p:nvSpPr>
            <p:cNvPr id="76" name="Freeform 76"/>
            <p:cNvSpPr/>
            <p:nvPr/>
          </p:nvSpPr>
          <p:spPr>
            <a:xfrm>
              <a:off x="8072392" y="348410"/>
              <a:ext cx="276462" cy="402648"/>
            </a:xfrm>
            <a:custGeom>
              <a:avLst/>
              <a:gdLst/>
              <a:ahLst/>
              <a:cxnLst/>
              <a:rect l="l" t="t" r="r" b="b"/>
              <a:pathLst>
                <a:path w="276462" h="402648">
                  <a:moveTo>
                    <a:pt x="192005" y="208712"/>
                  </a:moveTo>
                  <a:cubicBezTo>
                    <a:pt x="182891" y="210560"/>
                    <a:pt x="176814" y="210560"/>
                    <a:pt x="171346" y="213637"/>
                  </a:cubicBezTo>
                  <a:cubicBezTo>
                    <a:pt x="140358" y="229645"/>
                    <a:pt x="109978" y="246268"/>
                    <a:pt x="79597" y="263507"/>
                  </a:cubicBezTo>
                  <a:cubicBezTo>
                    <a:pt x="72306" y="267200"/>
                    <a:pt x="66229" y="273973"/>
                    <a:pt x="61369" y="280745"/>
                  </a:cubicBezTo>
                  <a:cubicBezTo>
                    <a:pt x="47394" y="297984"/>
                    <a:pt x="39494" y="299216"/>
                    <a:pt x="21874" y="286902"/>
                  </a:cubicBezTo>
                  <a:cubicBezTo>
                    <a:pt x="0" y="271511"/>
                    <a:pt x="1822" y="261043"/>
                    <a:pt x="24912" y="248731"/>
                  </a:cubicBezTo>
                  <a:cubicBezTo>
                    <a:pt x="65622" y="226567"/>
                    <a:pt x="106332" y="204403"/>
                    <a:pt x="146435" y="181623"/>
                  </a:cubicBezTo>
                  <a:cubicBezTo>
                    <a:pt x="165270" y="170541"/>
                    <a:pt x="165877" y="160075"/>
                    <a:pt x="150080" y="144066"/>
                  </a:cubicBezTo>
                  <a:cubicBezTo>
                    <a:pt x="149473" y="143452"/>
                    <a:pt x="148864" y="142220"/>
                    <a:pt x="149473" y="143452"/>
                  </a:cubicBezTo>
                  <a:cubicBezTo>
                    <a:pt x="150688" y="136679"/>
                    <a:pt x="151902" y="131754"/>
                    <a:pt x="152510" y="126829"/>
                  </a:cubicBezTo>
                  <a:cubicBezTo>
                    <a:pt x="151295" y="126829"/>
                    <a:pt x="150080" y="126213"/>
                    <a:pt x="148864" y="126213"/>
                  </a:cubicBezTo>
                  <a:cubicBezTo>
                    <a:pt x="137927" y="135447"/>
                    <a:pt x="122130" y="140373"/>
                    <a:pt x="120307" y="158843"/>
                  </a:cubicBezTo>
                  <a:cubicBezTo>
                    <a:pt x="119092" y="166846"/>
                    <a:pt x="114231" y="171771"/>
                    <a:pt x="105724" y="165616"/>
                  </a:cubicBezTo>
                  <a:cubicBezTo>
                    <a:pt x="95395" y="158227"/>
                    <a:pt x="89926" y="165000"/>
                    <a:pt x="86281" y="173619"/>
                  </a:cubicBezTo>
                  <a:cubicBezTo>
                    <a:pt x="82635" y="181007"/>
                    <a:pt x="80204" y="189010"/>
                    <a:pt x="76559" y="197630"/>
                  </a:cubicBezTo>
                  <a:cubicBezTo>
                    <a:pt x="63800" y="191473"/>
                    <a:pt x="58938" y="184085"/>
                    <a:pt x="57116" y="169925"/>
                  </a:cubicBezTo>
                  <a:cubicBezTo>
                    <a:pt x="55900" y="155148"/>
                    <a:pt x="46786" y="141604"/>
                    <a:pt x="40710" y="127443"/>
                  </a:cubicBezTo>
                  <a:cubicBezTo>
                    <a:pt x="39494" y="124365"/>
                    <a:pt x="37064" y="121288"/>
                    <a:pt x="34634" y="118209"/>
                  </a:cubicBezTo>
                  <a:cubicBezTo>
                    <a:pt x="35241" y="116977"/>
                    <a:pt x="35850" y="115747"/>
                    <a:pt x="35850" y="114515"/>
                  </a:cubicBezTo>
                  <a:cubicBezTo>
                    <a:pt x="44356" y="116361"/>
                    <a:pt x="54078" y="116361"/>
                    <a:pt x="61369" y="120056"/>
                  </a:cubicBezTo>
                  <a:cubicBezTo>
                    <a:pt x="69267" y="123750"/>
                    <a:pt x="75344" y="131138"/>
                    <a:pt x="84458" y="139141"/>
                  </a:cubicBezTo>
                  <a:cubicBezTo>
                    <a:pt x="92357" y="100970"/>
                    <a:pt x="75951" y="71417"/>
                    <a:pt x="62584" y="40634"/>
                  </a:cubicBezTo>
                  <a:cubicBezTo>
                    <a:pt x="78382" y="44944"/>
                    <a:pt x="91750" y="52332"/>
                    <a:pt x="104510" y="62183"/>
                  </a:cubicBezTo>
                  <a:cubicBezTo>
                    <a:pt x="111801" y="67724"/>
                    <a:pt x="119092" y="73881"/>
                    <a:pt x="127598" y="76958"/>
                  </a:cubicBezTo>
                  <a:cubicBezTo>
                    <a:pt x="142789" y="83115"/>
                    <a:pt x="152510" y="78190"/>
                    <a:pt x="158586" y="62798"/>
                  </a:cubicBezTo>
                  <a:cubicBezTo>
                    <a:pt x="166486" y="42481"/>
                    <a:pt x="173170" y="22164"/>
                    <a:pt x="181068" y="0"/>
                  </a:cubicBezTo>
                  <a:cubicBezTo>
                    <a:pt x="193827" y="1847"/>
                    <a:pt x="207195" y="7388"/>
                    <a:pt x="217524" y="17239"/>
                  </a:cubicBezTo>
                  <a:cubicBezTo>
                    <a:pt x="225424" y="24011"/>
                    <a:pt x="221170" y="32630"/>
                    <a:pt x="216309" y="39403"/>
                  </a:cubicBezTo>
                  <a:cubicBezTo>
                    <a:pt x="212056" y="45560"/>
                    <a:pt x="205373" y="51101"/>
                    <a:pt x="199904" y="56642"/>
                  </a:cubicBezTo>
                  <a:cubicBezTo>
                    <a:pt x="196258" y="60951"/>
                    <a:pt x="193220" y="64646"/>
                    <a:pt x="189574" y="68955"/>
                  </a:cubicBezTo>
                  <a:cubicBezTo>
                    <a:pt x="190790" y="70187"/>
                    <a:pt x="191398" y="70802"/>
                    <a:pt x="192005" y="72033"/>
                  </a:cubicBezTo>
                  <a:cubicBezTo>
                    <a:pt x="198689" y="68340"/>
                    <a:pt x="205373" y="65261"/>
                    <a:pt x="212056" y="60951"/>
                  </a:cubicBezTo>
                  <a:cubicBezTo>
                    <a:pt x="221778" y="54179"/>
                    <a:pt x="230892" y="46791"/>
                    <a:pt x="240614" y="40019"/>
                  </a:cubicBezTo>
                  <a:cubicBezTo>
                    <a:pt x="249121" y="32630"/>
                    <a:pt x="258234" y="35093"/>
                    <a:pt x="266741" y="39403"/>
                  </a:cubicBezTo>
                  <a:cubicBezTo>
                    <a:pt x="275248" y="44328"/>
                    <a:pt x="276462" y="52948"/>
                    <a:pt x="274640" y="62183"/>
                  </a:cubicBezTo>
                  <a:cubicBezTo>
                    <a:pt x="272818" y="68955"/>
                    <a:pt x="270994" y="75728"/>
                    <a:pt x="267349" y="81269"/>
                  </a:cubicBezTo>
                  <a:cubicBezTo>
                    <a:pt x="254589" y="105279"/>
                    <a:pt x="241221" y="128675"/>
                    <a:pt x="227246" y="151455"/>
                  </a:cubicBezTo>
                  <a:cubicBezTo>
                    <a:pt x="218133" y="165616"/>
                    <a:pt x="205980" y="174850"/>
                    <a:pt x="187752" y="173003"/>
                  </a:cubicBezTo>
                  <a:cubicBezTo>
                    <a:pt x="182891" y="172387"/>
                    <a:pt x="176814" y="173619"/>
                    <a:pt x="172561" y="176698"/>
                  </a:cubicBezTo>
                  <a:cubicBezTo>
                    <a:pt x="147042" y="192705"/>
                    <a:pt x="120914" y="209328"/>
                    <a:pt x="95395" y="225951"/>
                  </a:cubicBezTo>
                  <a:cubicBezTo>
                    <a:pt x="92357" y="227797"/>
                    <a:pt x="89319" y="231492"/>
                    <a:pt x="86281" y="234570"/>
                  </a:cubicBezTo>
                  <a:cubicBezTo>
                    <a:pt x="86888" y="235186"/>
                    <a:pt x="87495" y="236417"/>
                    <a:pt x="87495" y="237033"/>
                  </a:cubicBezTo>
                  <a:cubicBezTo>
                    <a:pt x="91750" y="235801"/>
                    <a:pt x="96003" y="233954"/>
                    <a:pt x="100256" y="232108"/>
                  </a:cubicBezTo>
                  <a:cubicBezTo>
                    <a:pt x="133067" y="217331"/>
                    <a:pt x="165270" y="201324"/>
                    <a:pt x="198689" y="187164"/>
                  </a:cubicBezTo>
                  <a:cubicBezTo>
                    <a:pt x="204765" y="184085"/>
                    <a:pt x="212664" y="182239"/>
                    <a:pt x="219348" y="182853"/>
                  </a:cubicBezTo>
                  <a:cubicBezTo>
                    <a:pt x="224817" y="182853"/>
                    <a:pt x="232715" y="186548"/>
                    <a:pt x="235146" y="191473"/>
                  </a:cubicBezTo>
                  <a:cubicBezTo>
                    <a:pt x="236968" y="195783"/>
                    <a:pt x="235146" y="205019"/>
                    <a:pt x="232108" y="208712"/>
                  </a:cubicBezTo>
                  <a:cubicBezTo>
                    <a:pt x="214486" y="226567"/>
                    <a:pt x="197474" y="245652"/>
                    <a:pt x="173170" y="256118"/>
                  </a:cubicBezTo>
                  <a:cubicBezTo>
                    <a:pt x="167093" y="258581"/>
                    <a:pt x="162232" y="264122"/>
                    <a:pt x="156764" y="267816"/>
                  </a:cubicBezTo>
                  <a:cubicBezTo>
                    <a:pt x="163448" y="269048"/>
                    <a:pt x="169523" y="271511"/>
                    <a:pt x="176207" y="271511"/>
                  </a:cubicBezTo>
                  <a:cubicBezTo>
                    <a:pt x="184106" y="271511"/>
                    <a:pt x="192613" y="269048"/>
                    <a:pt x="201120" y="269048"/>
                  </a:cubicBezTo>
                  <a:cubicBezTo>
                    <a:pt x="209018" y="268432"/>
                    <a:pt x="218740" y="267200"/>
                    <a:pt x="221778" y="277666"/>
                  </a:cubicBezTo>
                  <a:cubicBezTo>
                    <a:pt x="223601" y="284439"/>
                    <a:pt x="210842" y="297984"/>
                    <a:pt x="202942" y="298600"/>
                  </a:cubicBezTo>
                  <a:cubicBezTo>
                    <a:pt x="195651" y="299216"/>
                    <a:pt x="188967" y="299216"/>
                    <a:pt x="182283" y="299832"/>
                  </a:cubicBezTo>
                  <a:cubicBezTo>
                    <a:pt x="165877" y="301678"/>
                    <a:pt x="161624" y="307219"/>
                    <a:pt x="167093" y="322610"/>
                  </a:cubicBezTo>
                  <a:cubicBezTo>
                    <a:pt x="175599" y="347853"/>
                    <a:pt x="171954" y="370633"/>
                    <a:pt x="157371" y="392797"/>
                  </a:cubicBezTo>
                  <a:cubicBezTo>
                    <a:pt x="151295" y="401417"/>
                    <a:pt x="145826" y="402648"/>
                    <a:pt x="136105" y="397107"/>
                  </a:cubicBezTo>
                  <a:cubicBezTo>
                    <a:pt x="120914" y="388488"/>
                    <a:pt x="104510" y="381715"/>
                    <a:pt x="88104" y="374327"/>
                  </a:cubicBezTo>
                  <a:cubicBezTo>
                    <a:pt x="86281" y="373096"/>
                    <a:pt x="84458" y="371865"/>
                    <a:pt x="82635" y="368170"/>
                  </a:cubicBezTo>
                  <a:cubicBezTo>
                    <a:pt x="87495" y="367555"/>
                    <a:pt x="91750" y="367555"/>
                    <a:pt x="96610" y="366939"/>
                  </a:cubicBezTo>
                  <a:cubicBezTo>
                    <a:pt x="106332" y="366324"/>
                    <a:pt x="116661" y="366324"/>
                    <a:pt x="126383" y="363861"/>
                  </a:cubicBezTo>
                  <a:cubicBezTo>
                    <a:pt x="147649" y="358935"/>
                    <a:pt x="153726" y="347238"/>
                    <a:pt x="148864" y="325689"/>
                  </a:cubicBezTo>
                  <a:cubicBezTo>
                    <a:pt x="147649" y="321996"/>
                    <a:pt x="146435" y="318917"/>
                    <a:pt x="144004" y="312144"/>
                  </a:cubicBezTo>
                  <a:cubicBezTo>
                    <a:pt x="131851" y="318917"/>
                    <a:pt x="120307" y="324458"/>
                    <a:pt x="108763" y="330614"/>
                  </a:cubicBezTo>
                  <a:cubicBezTo>
                    <a:pt x="105117" y="332462"/>
                    <a:pt x="102079" y="335540"/>
                    <a:pt x="99041" y="338003"/>
                  </a:cubicBezTo>
                  <a:cubicBezTo>
                    <a:pt x="76559" y="355857"/>
                    <a:pt x="60761" y="354010"/>
                    <a:pt x="41925" y="332462"/>
                  </a:cubicBezTo>
                  <a:cubicBezTo>
                    <a:pt x="36457" y="325689"/>
                    <a:pt x="36457" y="320764"/>
                    <a:pt x="44356" y="318301"/>
                  </a:cubicBezTo>
                  <a:cubicBezTo>
                    <a:pt x="54685" y="313376"/>
                    <a:pt x="66229" y="310298"/>
                    <a:pt x="77166" y="305987"/>
                  </a:cubicBezTo>
                  <a:cubicBezTo>
                    <a:pt x="96003" y="297984"/>
                    <a:pt x="114838" y="289364"/>
                    <a:pt x="133674" y="280745"/>
                  </a:cubicBezTo>
                  <a:cubicBezTo>
                    <a:pt x="134889" y="280130"/>
                    <a:pt x="137320" y="277666"/>
                    <a:pt x="137320" y="276436"/>
                  </a:cubicBezTo>
                  <a:cubicBezTo>
                    <a:pt x="136105" y="264122"/>
                    <a:pt x="145219" y="260429"/>
                    <a:pt x="152510" y="254272"/>
                  </a:cubicBezTo>
                  <a:cubicBezTo>
                    <a:pt x="165270" y="243190"/>
                    <a:pt x="176207" y="230876"/>
                    <a:pt x="187145" y="219178"/>
                  </a:cubicBezTo>
                  <a:cubicBezTo>
                    <a:pt x="188967" y="217331"/>
                    <a:pt x="189574" y="214253"/>
                    <a:pt x="192005" y="208712"/>
                  </a:cubicBezTo>
                  <a:close/>
                  <a:moveTo>
                    <a:pt x="251551" y="71417"/>
                  </a:moveTo>
                  <a:cubicBezTo>
                    <a:pt x="251551" y="62798"/>
                    <a:pt x="248512" y="58489"/>
                    <a:pt x="240614" y="61567"/>
                  </a:cubicBezTo>
                  <a:cubicBezTo>
                    <a:pt x="225424" y="67724"/>
                    <a:pt x="210842" y="72649"/>
                    <a:pt x="196867" y="80037"/>
                  </a:cubicBezTo>
                  <a:cubicBezTo>
                    <a:pt x="177423" y="90504"/>
                    <a:pt x="176207" y="105895"/>
                    <a:pt x="192613" y="121288"/>
                  </a:cubicBezTo>
                  <a:cubicBezTo>
                    <a:pt x="195651" y="124365"/>
                    <a:pt x="197474" y="127443"/>
                    <a:pt x="199904" y="130522"/>
                  </a:cubicBezTo>
                  <a:cubicBezTo>
                    <a:pt x="202334" y="134216"/>
                    <a:pt x="205980" y="140988"/>
                    <a:pt x="207195" y="140373"/>
                  </a:cubicBezTo>
                  <a:cubicBezTo>
                    <a:pt x="212056" y="138525"/>
                    <a:pt x="218133" y="136063"/>
                    <a:pt x="220562" y="131754"/>
                  </a:cubicBezTo>
                  <a:cubicBezTo>
                    <a:pt x="231499" y="113283"/>
                    <a:pt x="240614" y="94813"/>
                    <a:pt x="250336" y="75728"/>
                  </a:cubicBezTo>
                  <a:cubicBezTo>
                    <a:pt x="251551" y="74496"/>
                    <a:pt x="251551" y="72649"/>
                    <a:pt x="251551" y="7141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7" name="Freeform 77"/>
            <p:cNvSpPr/>
            <p:nvPr/>
          </p:nvSpPr>
          <p:spPr>
            <a:xfrm>
              <a:off x="7369142" y="369127"/>
              <a:ext cx="244464" cy="372138"/>
            </a:xfrm>
            <a:custGeom>
              <a:avLst/>
              <a:gdLst/>
              <a:ahLst/>
              <a:cxnLst/>
              <a:rect l="l" t="t" r="r" b="b"/>
              <a:pathLst>
                <a:path w="244464" h="372138">
                  <a:moveTo>
                    <a:pt x="113718" y="246449"/>
                  </a:moveTo>
                  <a:cubicBezTo>
                    <a:pt x="110677" y="244601"/>
                    <a:pt x="107028" y="243985"/>
                    <a:pt x="105204" y="241520"/>
                  </a:cubicBezTo>
                  <a:cubicBezTo>
                    <a:pt x="99731" y="237207"/>
                    <a:pt x="97907" y="232278"/>
                    <a:pt x="105204" y="226733"/>
                  </a:cubicBezTo>
                  <a:cubicBezTo>
                    <a:pt x="114934" y="219955"/>
                    <a:pt x="114325" y="210713"/>
                    <a:pt x="103379" y="205169"/>
                  </a:cubicBezTo>
                  <a:cubicBezTo>
                    <a:pt x="95475" y="201472"/>
                    <a:pt x="96690" y="196543"/>
                    <a:pt x="102772" y="192847"/>
                  </a:cubicBezTo>
                  <a:cubicBezTo>
                    <a:pt x="111285" y="187917"/>
                    <a:pt x="108853" y="180524"/>
                    <a:pt x="106421" y="174362"/>
                  </a:cubicBezTo>
                  <a:cubicBezTo>
                    <a:pt x="105204" y="171282"/>
                    <a:pt x="99731" y="168817"/>
                    <a:pt x="95475" y="168201"/>
                  </a:cubicBezTo>
                  <a:cubicBezTo>
                    <a:pt x="86961" y="166353"/>
                    <a:pt x="78447" y="165120"/>
                    <a:pt x="69934" y="165738"/>
                  </a:cubicBezTo>
                  <a:cubicBezTo>
                    <a:pt x="57771" y="166969"/>
                    <a:pt x="51690" y="174979"/>
                    <a:pt x="51082" y="186685"/>
                  </a:cubicBezTo>
                  <a:cubicBezTo>
                    <a:pt x="50474" y="202705"/>
                    <a:pt x="48042" y="218723"/>
                    <a:pt x="50474" y="234743"/>
                  </a:cubicBezTo>
                  <a:cubicBezTo>
                    <a:pt x="54122" y="264316"/>
                    <a:pt x="39527" y="288962"/>
                    <a:pt x="32838" y="315455"/>
                  </a:cubicBezTo>
                  <a:cubicBezTo>
                    <a:pt x="31622" y="319151"/>
                    <a:pt x="23716" y="322232"/>
                    <a:pt x="18244" y="323464"/>
                  </a:cubicBezTo>
                  <a:cubicBezTo>
                    <a:pt x="16419" y="323464"/>
                    <a:pt x="11554" y="316687"/>
                    <a:pt x="10946" y="312990"/>
                  </a:cubicBezTo>
                  <a:cubicBezTo>
                    <a:pt x="10338" y="300051"/>
                    <a:pt x="0" y="286497"/>
                    <a:pt x="13378" y="274791"/>
                  </a:cubicBezTo>
                  <a:cubicBezTo>
                    <a:pt x="18852" y="240288"/>
                    <a:pt x="37095" y="205784"/>
                    <a:pt x="25541" y="170049"/>
                  </a:cubicBezTo>
                  <a:cubicBezTo>
                    <a:pt x="18244" y="147253"/>
                    <a:pt x="10338" y="128153"/>
                    <a:pt x="26758" y="105357"/>
                  </a:cubicBezTo>
                  <a:cubicBezTo>
                    <a:pt x="34055" y="95499"/>
                    <a:pt x="32230" y="82560"/>
                    <a:pt x="22501" y="70237"/>
                  </a:cubicBezTo>
                  <a:cubicBezTo>
                    <a:pt x="13378" y="59764"/>
                    <a:pt x="7906" y="45593"/>
                    <a:pt x="608" y="32654"/>
                  </a:cubicBezTo>
                  <a:cubicBezTo>
                    <a:pt x="2432" y="32038"/>
                    <a:pt x="6081" y="30806"/>
                    <a:pt x="9121" y="32038"/>
                  </a:cubicBezTo>
                  <a:cubicBezTo>
                    <a:pt x="25541" y="36967"/>
                    <a:pt x="41352" y="42512"/>
                    <a:pt x="57163" y="49290"/>
                  </a:cubicBezTo>
                  <a:cubicBezTo>
                    <a:pt x="65677" y="52987"/>
                    <a:pt x="72366" y="59148"/>
                    <a:pt x="71149" y="69621"/>
                  </a:cubicBezTo>
                  <a:cubicBezTo>
                    <a:pt x="69934" y="80096"/>
                    <a:pt x="61420" y="80712"/>
                    <a:pt x="54122" y="82560"/>
                  </a:cubicBezTo>
                  <a:cubicBezTo>
                    <a:pt x="40136" y="86873"/>
                    <a:pt x="32838" y="97347"/>
                    <a:pt x="29190" y="110286"/>
                  </a:cubicBezTo>
                  <a:cubicBezTo>
                    <a:pt x="26758" y="120143"/>
                    <a:pt x="28581" y="128769"/>
                    <a:pt x="40744" y="132466"/>
                  </a:cubicBezTo>
                  <a:cubicBezTo>
                    <a:pt x="51690" y="136163"/>
                    <a:pt x="63245" y="137395"/>
                    <a:pt x="71149" y="147870"/>
                  </a:cubicBezTo>
                  <a:cubicBezTo>
                    <a:pt x="75406" y="154031"/>
                    <a:pt x="104596" y="150334"/>
                    <a:pt x="108853" y="144173"/>
                  </a:cubicBezTo>
                  <a:cubicBezTo>
                    <a:pt x="110677" y="141092"/>
                    <a:pt x="110070" y="136163"/>
                    <a:pt x="110677" y="132466"/>
                  </a:cubicBezTo>
                  <a:cubicBezTo>
                    <a:pt x="110677" y="126305"/>
                    <a:pt x="110070" y="120143"/>
                    <a:pt x="110070" y="113983"/>
                  </a:cubicBezTo>
                  <a:cubicBezTo>
                    <a:pt x="110070" y="101660"/>
                    <a:pt x="108245" y="99812"/>
                    <a:pt x="94866" y="103509"/>
                  </a:cubicBezTo>
                  <a:cubicBezTo>
                    <a:pt x="96690" y="100428"/>
                    <a:pt x="97299" y="97347"/>
                    <a:pt x="99123" y="96115"/>
                  </a:cubicBezTo>
                  <a:cubicBezTo>
                    <a:pt x="116150" y="79480"/>
                    <a:pt x="111285" y="57300"/>
                    <a:pt x="115542" y="37583"/>
                  </a:cubicBezTo>
                  <a:cubicBezTo>
                    <a:pt x="116759" y="28957"/>
                    <a:pt x="117367" y="20331"/>
                    <a:pt x="119799" y="12323"/>
                  </a:cubicBezTo>
                  <a:cubicBezTo>
                    <a:pt x="122231" y="4313"/>
                    <a:pt x="128313" y="0"/>
                    <a:pt x="135611" y="4313"/>
                  </a:cubicBezTo>
                  <a:cubicBezTo>
                    <a:pt x="147164" y="11707"/>
                    <a:pt x="158718" y="19100"/>
                    <a:pt x="167841" y="28341"/>
                  </a:cubicBezTo>
                  <a:cubicBezTo>
                    <a:pt x="172098" y="32654"/>
                    <a:pt x="171489" y="42512"/>
                    <a:pt x="173313" y="51754"/>
                  </a:cubicBezTo>
                  <a:cubicBezTo>
                    <a:pt x="176962" y="49906"/>
                    <a:pt x="180002" y="48674"/>
                    <a:pt x="182436" y="47441"/>
                  </a:cubicBezTo>
                  <a:cubicBezTo>
                    <a:pt x="183651" y="46209"/>
                    <a:pt x="184868" y="44361"/>
                    <a:pt x="186691" y="43129"/>
                  </a:cubicBezTo>
                  <a:cubicBezTo>
                    <a:pt x="195814" y="35119"/>
                    <a:pt x="212841" y="33886"/>
                    <a:pt x="217706" y="40048"/>
                  </a:cubicBezTo>
                  <a:cubicBezTo>
                    <a:pt x="226220" y="51138"/>
                    <a:pt x="216489" y="58532"/>
                    <a:pt x="211017" y="65926"/>
                  </a:cubicBezTo>
                  <a:cubicBezTo>
                    <a:pt x="206151" y="73318"/>
                    <a:pt x="200679" y="81328"/>
                    <a:pt x="193382" y="87489"/>
                  </a:cubicBezTo>
                  <a:cubicBezTo>
                    <a:pt x="184259" y="96115"/>
                    <a:pt x="173313" y="102893"/>
                    <a:pt x="162975" y="110901"/>
                  </a:cubicBezTo>
                  <a:cubicBezTo>
                    <a:pt x="158110" y="113983"/>
                    <a:pt x="153854" y="117679"/>
                    <a:pt x="149597" y="121376"/>
                  </a:cubicBezTo>
                  <a:cubicBezTo>
                    <a:pt x="150205" y="121992"/>
                    <a:pt x="150812" y="123224"/>
                    <a:pt x="151421" y="124456"/>
                  </a:cubicBezTo>
                  <a:cubicBezTo>
                    <a:pt x="153246" y="123840"/>
                    <a:pt x="155070" y="124456"/>
                    <a:pt x="156895" y="123840"/>
                  </a:cubicBezTo>
                  <a:cubicBezTo>
                    <a:pt x="179395" y="114598"/>
                    <a:pt x="202503" y="105357"/>
                    <a:pt x="225003" y="96115"/>
                  </a:cubicBezTo>
                  <a:cubicBezTo>
                    <a:pt x="233517" y="92418"/>
                    <a:pt x="237166" y="95499"/>
                    <a:pt x="238990" y="105357"/>
                  </a:cubicBezTo>
                  <a:cubicBezTo>
                    <a:pt x="231692" y="108438"/>
                    <a:pt x="224395" y="110901"/>
                    <a:pt x="217098" y="113983"/>
                  </a:cubicBezTo>
                  <a:cubicBezTo>
                    <a:pt x="196422" y="123840"/>
                    <a:pt x="175138" y="133698"/>
                    <a:pt x="155070" y="144789"/>
                  </a:cubicBezTo>
                  <a:cubicBezTo>
                    <a:pt x="141083" y="152799"/>
                    <a:pt x="138651" y="163272"/>
                    <a:pt x="142908" y="179908"/>
                  </a:cubicBezTo>
                  <a:cubicBezTo>
                    <a:pt x="150205" y="177443"/>
                    <a:pt x="157503" y="174362"/>
                    <a:pt x="164800" y="172514"/>
                  </a:cubicBezTo>
                  <a:cubicBezTo>
                    <a:pt x="169056" y="171282"/>
                    <a:pt x="172705" y="171282"/>
                    <a:pt x="176962" y="171282"/>
                  </a:cubicBezTo>
                  <a:cubicBezTo>
                    <a:pt x="175746" y="176211"/>
                    <a:pt x="175746" y="182372"/>
                    <a:pt x="172705" y="185453"/>
                  </a:cubicBezTo>
                  <a:cubicBezTo>
                    <a:pt x="167232" y="190382"/>
                    <a:pt x="159935" y="194695"/>
                    <a:pt x="152637" y="196543"/>
                  </a:cubicBezTo>
                  <a:cubicBezTo>
                    <a:pt x="142300" y="199008"/>
                    <a:pt x="141691" y="205169"/>
                    <a:pt x="144123" y="213178"/>
                  </a:cubicBezTo>
                  <a:cubicBezTo>
                    <a:pt x="148380" y="215643"/>
                    <a:pt x="152637" y="218107"/>
                    <a:pt x="156286" y="220572"/>
                  </a:cubicBezTo>
                  <a:cubicBezTo>
                    <a:pt x="153854" y="224885"/>
                    <a:pt x="150205" y="229814"/>
                    <a:pt x="147772" y="234127"/>
                  </a:cubicBezTo>
                  <a:cubicBezTo>
                    <a:pt x="145948" y="237823"/>
                    <a:pt x="144123" y="241520"/>
                    <a:pt x="142300" y="244601"/>
                  </a:cubicBezTo>
                  <a:cubicBezTo>
                    <a:pt x="147164" y="247065"/>
                    <a:pt x="153246" y="251995"/>
                    <a:pt x="156895" y="250761"/>
                  </a:cubicBezTo>
                  <a:cubicBezTo>
                    <a:pt x="169056" y="246449"/>
                    <a:pt x="180611" y="240288"/>
                    <a:pt x="192165" y="234127"/>
                  </a:cubicBezTo>
                  <a:cubicBezTo>
                    <a:pt x="193989" y="232894"/>
                    <a:pt x="195205" y="226117"/>
                    <a:pt x="193382" y="223652"/>
                  </a:cubicBezTo>
                  <a:cubicBezTo>
                    <a:pt x="189733" y="215643"/>
                    <a:pt x="184259" y="208250"/>
                    <a:pt x="178178" y="198392"/>
                  </a:cubicBezTo>
                  <a:cubicBezTo>
                    <a:pt x="192165" y="203321"/>
                    <a:pt x="204328" y="207634"/>
                    <a:pt x="215881" y="210713"/>
                  </a:cubicBezTo>
                  <a:cubicBezTo>
                    <a:pt x="220746" y="211946"/>
                    <a:pt x="226220" y="211946"/>
                    <a:pt x="231692" y="213178"/>
                  </a:cubicBezTo>
                  <a:cubicBezTo>
                    <a:pt x="236558" y="215026"/>
                    <a:pt x="244464" y="218107"/>
                    <a:pt x="244464" y="220572"/>
                  </a:cubicBezTo>
                  <a:cubicBezTo>
                    <a:pt x="244464" y="225501"/>
                    <a:pt x="241422" y="232278"/>
                    <a:pt x="237166" y="235975"/>
                  </a:cubicBezTo>
                  <a:cubicBezTo>
                    <a:pt x="229869" y="242136"/>
                    <a:pt x="221355" y="247065"/>
                    <a:pt x="212841" y="251377"/>
                  </a:cubicBezTo>
                  <a:cubicBezTo>
                    <a:pt x="195205" y="258771"/>
                    <a:pt x="177570" y="266165"/>
                    <a:pt x="159935" y="272326"/>
                  </a:cubicBezTo>
                  <a:cubicBezTo>
                    <a:pt x="150812" y="275407"/>
                    <a:pt x="147164" y="279720"/>
                    <a:pt x="148380" y="289578"/>
                  </a:cubicBezTo>
                  <a:cubicBezTo>
                    <a:pt x="148989" y="295123"/>
                    <a:pt x="148380" y="301283"/>
                    <a:pt x="150205" y="306214"/>
                  </a:cubicBezTo>
                  <a:cubicBezTo>
                    <a:pt x="155678" y="329010"/>
                    <a:pt x="147164" y="347494"/>
                    <a:pt x="133786" y="364128"/>
                  </a:cubicBezTo>
                  <a:cubicBezTo>
                    <a:pt x="127705" y="371522"/>
                    <a:pt x="122231" y="372138"/>
                    <a:pt x="116759" y="365361"/>
                  </a:cubicBezTo>
                  <a:cubicBezTo>
                    <a:pt x="110677" y="357967"/>
                    <a:pt x="104596" y="350573"/>
                    <a:pt x="100947" y="341947"/>
                  </a:cubicBezTo>
                  <a:cubicBezTo>
                    <a:pt x="99123" y="336403"/>
                    <a:pt x="100947" y="328393"/>
                    <a:pt x="102164" y="321000"/>
                  </a:cubicBezTo>
                  <a:cubicBezTo>
                    <a:pt x="102772" y="317919"/>
                    <a:pt x="105204" y="314838"/>
                    <a:pt x="105813" y="311142"/>
                  </a:cubicBezTo>
                  <a:cubicBezTo>
                    <a:pt x="106421" y="307445"/>
                    <a:pt x="105813" y="303748"/>
                    <a:pt x="105813" y="299436"/>
                  </a:cubicBezTo>
                  <a:cubicBezTo>
                    <a:pt x="102164" y="300051"/>
                    <a:pt x="97907" y="299436"/>
                    <a:pt x="94866" y="301283"/>
                  </a:cubicBezTo>
                  <a:cubicBezTo>
                    <a:pt x="80272" y="308061"/>
                    <a:pt x="71758" y="306214"/>
                    <a:pt x="61420" y="293275"/>
                  </a:cubicBezTo>
                  <a:cubicBezTo>
                    <a:pt x="57163" y="287729"/>
                    <a:pt x="59596" y="281568"/>
                    <a:pt x="66893" y="279720"/>
                  </a:cubicBezTo>
                  <a:cubicBezTo>
                    <a:pt x="76015" y="277871"/>
                    <a:pt x="85744" y="276023"/>
                    <a:pt x="94866" y="272942"/>
                  </a:cubicBezTo>
                  <a:cubicBezTo>
                    <a:pt x="107028" y="268629"/>
                    <a:pt x="112502" y="258771"/>
                    <a:pt x="113718" y="246449"/>
                  </a:cubicBezTo>
                  <a:close/>
                  <a:moveTo>
                    <a:pt x="46217" y="195927"/>
                  </a:moveTo>
                  <a:cubicBezTo>
                    <a:pt x="44393" y="195311"/>
                    <a:pt x="42568" y="194695"/>
                    <a:pt x="40744" y="194079"/>
                  </a:cubicBezTo>
                  <a:cubicBezTo>
                    <a:pt x="36487" y="208865"/>
                    <a:pt x="32838" y="223652"/>
                    <a:pt x="28581" y="238440"/>
                  </a:cubicBezTo>
                  <a:cubicBezTo>
                    <a:pt x="30406" y="238440"/>
                    <a:pt x="32230" y="239056"/>
                    <a:pt x="34055" y="239672"/>
                  </a:cubicBezTo>
                  <a:cubicBezTo>
                    <a:pt x="37704" y="224885"/>
                    <a:pt x="41960" y="210713"/>
                    <a:pt x="46217" y="195927"/>
                  </a:cubicBezTo>
                  <a:close/>
                  <a:moveTo>
                    <a:pt x="185476" y="64693"/>
                  </a:moveTo>
                  <a:cubicBezTo>
                    <a:pt x="184259" y="63461"/>
                    <a:pt x="183043" y="62229"/>
                    <a:pt x="181827" y="60996"/>
                  </a:cubicBezTo>
                  <a:cubicBezTo>
                    <a:pt x="177570" y="65308"/>
                    <a:pt x="172705" y="68389"/>
                    <a:pt x="169056" y="73318"/>
                  </a:cubicBezTo>
                  <a:cubicBezTo>
                    <a:pt x="167841" y="75167"/>
                    <a:pt x="169664" y="79480"/>
                    <a:pt x="170881" y="86257"/>
                  </a:cubicBezTo>
                  <a:cubicBezTo>
                    <a:pt x="177570" y="77015"/>
                    <a:pt x="181219" y="70855"/>
                    <a:pt x="185476" y="64693"/>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8" name="Freeform 78"/>
            <p:cNvSpPr/>
            <p:nvPr/>
          </p:nvSpPr>
          <p:spPr>
            <a:xfrm>
              <a:off x="6933797" y="363100"/>
              <a:ext cx="313299" cy="370632"/>
            </a:xfrm>
            <a:custGeom>
              <a:avLst/>
              <a:gdLst/>
              <a:ahLst/>
              <a:cxnLst/>
              <a:rect l="l" t="t" r="r" b="b"/>
              <a:pathLst>
                <a:path w="313299" h="370632">
                  <a:moveTo>
                    <a:pt x="11558" y="209326"/>
                  </a:moveTo>
                  <a:cubicBezTo>
                    <a:pt x="27984" y="221640"/>
                    <a:pt x="41368" y="215483"/>
                    <a:pt x="55359" y="205633"/>
                  </a:cubicBezTo>
                  <a:cubicBezTo>
                    <a:pt x="71177" y="195167"/>
                    <a:pt x="86994" y="184700"/>
                    <a:pt x="102810" y="175466"/>
                  </a:cubicBezTo>
                  <a:cubicBezTo>
                    <a:pt x="111328" y="170539"/>
                    <a:pt x="114370" y="163152"/>
                    <a:pt x="114978" y="154532"/>
                  </a:cubicBezTo>
                  <a:cubicBezTo>
                    <a:pt x="116195" y="134831"/>
                    <a:pt x="117412" y="115129"/>
                    <a:pt x="117412" y="95429"/>
                  </a:cubicBezTo>
                  <a:cubicBezTo>
                    <a:pt x="118020" y="86194"/>
                    <a:pt x="119236" y="80037"/>
                    <a:pt x="132620" y="81883"/>
                  </a:cubicBezTo>
                  <a:cubicBezTo>
                    <a:pt x="124711" y="72649"/>
                    <a:pt x="118020" y="65260"/>
                    <a:pt x="111937" y="57873"/>
                  </a:cubicBezTo>
                  <a:cubicBezTo>
                    <a:pt x="105244" y="49869"/>
                    <a:pt x="108285" y="43712"/>
                    <a:pt x="117412" y="40634"/>
                  </a:cubicBezTo>
                  <a:cubicBezTo>
                    <a:pt x="142961" y="31399"/>
                    <a:pt x="167904" y="20932"/>
                    <a:pt x="193454" y="12314"/>
                  </a:cubicBezTo>
                  <a:cubicBezTo>
                    <a:pt x="208664" y="6773"/>
                    <a:pt x="225088" y="3694"/>
                    <a:pt x="241513" y="1232"/>
                  </a:cubicBezTo>
                  <a:cubicBezTo>
                    <a:pt x="246990" y="0"/>
                    <a:pt x="252465" y="4309"/>
                    <a:pt x="249423" y="12314"/>
                  </a:cubicBezTo>
                  <a:cubicBezTo>
                    <a:pt x="245165" y="22164"/>
                    <a:pt x="241513" y="31399"/>
                    <a:pt x="231780" y="38171"/>
                  </a:cubicBezTo>
                  <a:cubicBezTo>
                    <a:pt x="220222" y="45560"/>
                    <a:pt x="211705" y="56642"/>
                    <a:pt x="200755" y="65260"/>
                  </a:cubicBezTo>
                  <a:cubicBezTo>
                    <a:pt x="186762" y="76958"/>
                    <a:pt x="171554" y="86810"/>
                    <a:pt x="156346" y="97892"/>
                  </a:cubicBezTo>
                  <a:cubicBezTo>
                    <a:pt x="156346" y="98506"/>
                    <a:pt x="158779" y="101585"/>
                    <a:pt x="159996" y="105895"/>
                  </a:cubicBezTo>
                  <a:cubicBezTo>
                    <a:pt x="161821" y="114515"/>
                    <a:pt x="166688" y="113899"/>
                    <a:pt x="174596" y="112052"/>
                  </a:cubicBezTo>
                  <a:cubicBezTo>
                    <a:pt x="190412" y="108974"/>
                    <a:pt x="206839" y="107742"/>
                    <a:pt x="223872" y="105279"/>
                  </a:cubicBezTo>
                  <a:cubicBezTo>
                    <a:pt x="226305" y="114515"/>
                    <a:pt x="220830" y="119440"/>
                    <a:pt x="214747" y="124365"/>
                  </a:cubicBezTo>
                  <a:cubicBezTo>
                    <a:pt x="200755" y="133600"/>
                    <a:pt x="186154" y="143450"/>
                    <a:pt x="171554" y="152686"/>
                  </a:cubicBezTo>
                  <a:cubicBezTo>
                    <a:pt x="165471" y="156380"/>
                    <a:pt x="164863" y="160689"/>
                    <a:pt x="167296" y="167462"/>
                  </a:cubicBezTo>
                  <a:cubicBezTo>
                    <a:pt x="184329" y="214253"/>
                    <a:pt x="216572" y="250577"/>
                    <a:pt x="245165" y="288748"/>
                  </a:cubicBezTo>
                  <a:cubicBezTo>
                    <a:pt x="247598" y="291827"/>
                    <a:pt x="253681" y="293674"/>
                    <a:pt x="258548" y="293674"/>
                  </a:cubicBezTo>
                  <a:cubicBezTo>
                    <a:pt x="273148" y="293058"/>
                    <a:pt x="288357" y="291827"/>
                    <a:pt x="302957" y="291211"/>
                  </a:cubicBezTo>
                  <a:cubicBezTo>
                    <a:pt x="306607" y="291211"/>
                    <a:pt x="309649" y="293674"/>
                    <a:pt x="313299" y="295520"/>
                  </a:cubicBezTo>
                  <a:cubicBezTo>
                    <a:pt x="310866" y="298599"/>
                    <a:pt x="309041" y="302293"/>
                    <a:pt x="305999" y="304140"/>
                  </a:cubicBezTo>
                  <a:cubicBezTo>
                    <a:pt x="283489" y="314606"/>
                    <a:pt x="260373" y="324457"/>
                    <a:pt x="237255" y="334923"/>
                  </a:cubicBezTo>
                  <a:cubicBezTo>
                    <a:pt x="228738" y="338618"/>
                    <a:pt x="220830" y="336770"/>
                    <a:pt x="213530" y="330614"/>
                  </a:cubicBezTo>
                  <a:cubicBezTo>
                    <a:pt x="195279" y="314606"/>
                    <a:pt x="183721" y="293674"/>
                    <a:pt x="176421" y="270894"/>
                  </a:cubicBezTo>
                  <a:cubicBezTo>
                    <a:pt x="167904" y="243188"/>
                    <a:pt x="161821" y="214867"/>
                    <a:pt x="154521" y="186548"/>
                  </a:cubicBezTo>
                  <a:cubicBezTo>
                    <a:pt x="153303" y="182853"/>
                    <a:pt x="152695" y="179159"/>
                    <a:pt x="148436" y="174850"/>
                  </a:cubicBezTo>
                  <a:cubicBezTo>
                    <a:pt x="145395" y="190857"/>
                    <a:pt x="142353" y="207480"/>
                    <a:pt x="139311" y="223487"/>
                  </a:cubicBezTo>
                  <a:cubicBezTo>
                    <a:pt x="137486" y="234569"/>
                    <a:pt x="135053" y="245651"/>
                    <a:pt x="133228" y="256118"/>
                  </a:cubicBezTo>
                  <a:cubicBezTo>
                    <a:pt x="128361" y="297983"/>
                    <a:pt x="104635" y="328766"/>
                    <a:pt x="73610" y="354625"/>
                  </a:cubicBezTo>
                  <a:cubicBezTo>
                    <a:pt x="54751" y="370632"/>
                    <a:pt x="16425" y="367553"/>
                    <a:pt x="0" y="347852"/>
                  </a:cubicBezTo>
                  <a:cubicBezTo>
                    <a:pt x="6083" y="346005"/>
                    <a:pt x="10950" y="344159"/>
                    <a:pt x="15817" y="342927"/>
                  </a:cubicBezTo>
                  <a:cubicBezTo>
                    <a:pt x="24334" y="341696"/>
                    <a:pt x="32851" y="340464"/>
                    <a:pt x="41368" y="339234"/>
                  </a:cubicBezTo>
                  <a:cubicBezTo>
                    <a:pt x="62051" y="335539"/>
                    <a:pt x="78477" y="323841"/>
                    <a:pt x="86385" y="304140"/>
                  </a:cubicBezTo>
                  <a:cubicBezTo>
                    <a:pt x="96119" y="278897"/>
                    <a:pt x="103419" y="252424"/>
                    <a:pt x="111937" y="226565"/>
                  </a:cubicBezTo>
                  <a:cubicBezTo>
                    <a:pt x="113153" y="222872"/>
                    <a:pt x="111937" y="217946"/>
                    <a:pt x="108894" y="213021"/>
                  </a:cubicBezTo>
                  <a:cubicBezTo>
                    <a:pt x="103419" y="221640"/>
                    <a:pt x="97944" y="230260"/>
                    <a:pt x="91860" y="237647"/>
                  </a:cubicBezTo>
                  <a:cubicBezTo>
                    <a:pt x="86385" y="245036"/>
                    <a:pt x="80910" y="252424"/>
                    <a:pt x="74219" y="257965"/>
                  </a:cubicBezTo>
                  <a:cubicBezTo>
                    <a:pt x="59009" y="270278"/>
                    <a:pt x="46843" y="270894"/>
                    <a:pt x="32243" y="261043"/>
                  </a:cubicBezTo>
                  <a:cubicBezTo>
                    <a:pt x="15817" y="249345"/>
                    <a:pt x="6083" y="227181"/>
                    <a:pt x="11558" y="209326"/>
                  </a:cubicBezTo>
                  <a:close/>
                  <a:moveTo>
                    <a:pt x="177029" y="124981"/>
                  </a:moveTo>
                  <a:cubicBezTo>
                    <a:pt x="170337" y="123749"/>
                    <a:pt x="164254" y="120670"/>
                    <a:pt x="163038" y="122518"/>
                  </a:cubicBezTo>
                  <a:cubicBezTo>
                    <a:pt x="159996" y="126211"/>
                    <a:pt x="158779" y="131752"/>
                    <a:pt x="156954" y="136063"/>
                  </a:cubicBezTo>
                  <a:cubicBezTo>
                    <a:pt x="158171" y="136679"/>
                    <a:pt x="158779" y="137293"/>
                    <a:pt x="159996" y="137909"/>
                  </a:cubicBezTo>
                  <a:cubicBezTo>
                    <a:pt x="164863" y="134831"/>
                    <a:pt x="169121" y="131138"/>
                    <a:pt x="177029" y="12498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79" name="Freeform 79"/>
            <p:cNvSpPr/>
            <p:nvPr/>
          </p:nvSpPr>
          <p:spPr>
            <a:xfrm>
              <a:off x="7721883" y="422612"/>
              <a:ext cx="221393" cy="276090"/>
            </a:xfrm>
            <a:custGeom>
              <a:avLst/>
              <a:gdLst/>
              <a:ahLst/>
              <a:cxnLst/>
              <a:rect l="l" t="t" r="r" b="b"/>
              <a:pathLst>
                <a:path w="221393" h="276090">
                  <a:moveTo>
                    <a:pt x="0" y="255138"/>
                  </a:moveTo>
                  <a:cubicBezTo>
                    <a:pt x="4257" y="253289"/>
                    <a:pt x="7907" y="250824"/>
                    <a:pt x="12164" y="249591"/>
                  </a:cubicBezTo>
                  <a:cubicBezTo>
                    <a:pt x="27978" y="244044"/>
                    <a:pt x="43792" y="240348"/>
                    <a:pt x="59606" y="234184"/>
                  </a:cubicBezTo>
                  <a:cubicBezTo>
                    <a:pt x="85151" y="223708"/>
                    <a:pt x="98532" y="203987"/>
                    <a:pt x="98532" y="177488"/>
                  </a:cubicBezTo>
                  <a:cubicBezTo>
                    <a:pt x="93058" y="181185"/>
                    <a:pt x="88193" y="183650"/>
                    <a:pt x="83934" y="186731"/>
                  </a:cubicBezTo>
                  <a:cubicBezTo>
                    <a:pt x="77852" y="191045"/>
                    <a:pt x="71770" y="195975"/>
                    <a:pt x="65688" y="199057"/>
                  </a:cubicBezTo>
                  <a:cubicBezTo>
                    <a:pt x="56565" y="204603"/>
                    <a:pt x="46833" y="211383"/>
                    <a:pt x="36493" y="204603"/>
                  </a:cubicBezTo>
                  <a:cubicBezTo>
                    <a:pt x="25545" y="196592"/>
                    <a:pt x="23721" y="184266"/>
                    <a:pt x="23113" y="175638"/>
                  </a:cubicBezTo>
                  <a:cubicBezTo>
                    <a:pt x="49266" y="164545"/>
                    <a:pt x="73595" y="153453"/>
                    <a:pt x="97923" y="143593"/>
                  </a:cubicBezTo>
                  <a:cubicBezTo>
                    <a:pt x="107047" y="139278"/>
                    <a:pt x="111305" y="132499"/>
                    <a:pt x="113129" y="122639"/>
                  </a:cubicBezTo>
                  <a:cubicBezTo>
                    <a:pt x="118603" y="87511"/>
                    <a:pt x="127726" y="52384"/>
                    <a:pt x="124686" y="15406"/>
                  </a:cubicBezTo>
                  <a:cubicBezTo>
                    <a:pt x="123469" y="1849"/>
                    <a:pt x="127118" y="0"/>
                    <a:pt x="139892" y="4930"/>
                  </a:cubicBezTo>
                  <a:cubicBezTo>
                    <a:pt x="140499" y="5546"/>
                    <a:pt x="141107" y="6163"/>
                    <a:pt x="141715" y="6163"/>
                  </a:cubicBezTo>
                  <a:cubicBezTo>
                    <a:pt x="175777" y="20954"/>
                    <a:pt x="178817" y="28349"/>
                    <a:pt x="166045" y="62860"/>
                  </a:cubicBezTo>
                  <a:cubicBezTo>
                    <a:pt x="160571" y="78266"/>
                    <a:pt x="155705" y="94290"/>
                    <a:pt x="150231" y="109696"/>
                  </a:cubicBezTo>
                  <a:cubicBezTo>
                    <a:pt x="151447" y="110313"/>
                    <a:pt x="152664" y="111545"/>
                    <a:pt x="153881" y="112163"/>
                  </a:cubicBezTo>
                  <a:cubicBezTo>
                    <a:pt x="159963" y="107848"/>
                    <a:pt x="168478" y="104150"/>
                    <a:pt x="172127" y="97988"/>
                  </a:cubicBezTo>
                  <a:cubicBezTo>
                    <a:pt x="175169" y="92441"/>
                    <a:pt x="172735" y="83814"/>
                    <a:pt x="172735" y="72720"/>
                  </a:cubicBezTo>
                  <a:cubicBezTo>
                    <a:pt x="186724" y="78884"/>
                    <a:pt x="201322" y="84430"/>
                    <a:pt x="214702" y="91209"/>
                  </a:cubicBezTo>
                  <a:cubicBezTo>
                    <a:pt x="221393" y="94290"/>
                    <a:pt x="221393" y="101069"/>
                    <a:pt x="215311" y="105999"/>
                  </a:cubicBezTo>
                  <a:cubicBezTo>
                    <a:pt x="204363" y="114010"/>
                    <a:pt x="194023" y="124488"/>
                    <a:pt x="181251" y="128801"/>
                  </a:cubicBezTo>
                  <a:cubicBezTo>
                    <a:pt x="150231" y="140510"/>
                    <a:pt x="135633" y="162696"/>
                    <a:pt x="127726" y="194743"/>
                  </a:cubicBezTo>
                  <a:cubicBezTo>
                    <a:pt x="115562" y="241579"/>
                    <a:pt x="68122" y="276090"/>
                    <a:pt x="7907" y="261300"/>
                  </a:cubicBezTo>
                  <a:cubicBezTo>
                    <a:pt x="5474" y="260684"/>
                    <a:pt x="3042" y="259452"/>
                    <a:pt x="1217" y="258835"/>
                  </a:cubicBezTo>
                  <a:cubicBezTo>
                    <a:pt x="608" y="257603"/>
                    <a:pt x="608" y="256370"/>
                    <a:pt x="0" y="25513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0" name="Freeform 80"/>
            <p:cNvSpPr/>
            <p:nvPr/>
          </p:nvSpPr>
          <p:spPr>
            <a:xfrm>
              <a:off x="7534722" y="785711"/>
              <a:ext cx="101581" cy="119402"/>
            </a:xfrm>
            <a:custGeom>
              <a:avLst/>
              <a:gdLst/>
              <a:ahLst/>
              <a:cxnLst/>
              <a:rect l="l" t="t" r="r" b="b"/>
              <a:pathLst>
                <a:path w="101581" h="119402">
                  <a:moveTo>
                    <a:pt x="1217" y="0"/>
                  </a:moveTo>
                  <a:cubicBezTo>
                    <a:pt x="9124" y="0"/>
                    <a:pt x="17032" y="0"/>
                    <a:pt x="26764" y="0"/>
                  </a:cubicBezTo>
                  <a:cubicBezTo>
                    <a:pt x="26764" y="21542"/>
                    <a:pt x="26156" y="41852"/>
                    <a:pt x="26764" y="62777"/>
                  </a:cubicBezTo>
                  <a:cubicBezTo>
                    <a:pt x="26764" y="69548"/>
                    <a:pt x="26764" y="76318"/>
                    <a:pt x="28589" y="82473"/>
                  </a:cubicBezTo>
                  <a:cubicBezTo>
                    <a:pt x="31022" y="94167"/>
                    <a:pt x="39538" y="99706"/>
                    <a:pt x="50486" y="99706"/>
                  </a:cubicBezTo>
                  <a:cubicBezTo>
                    <a:pt x="61435" y="99090"/>
                    <a:pt x="69343" y="93551"/>
                    <a:pt x="71775" y="82473"/>
                  </a:cubicBezTo>
                  <a:cubicBezTo>
                    <a:pt x="72992" y="75702"/>
                    <a:pt x="73600" y="68317"/>
                    <a:pt x="73600" y="60932"/>
                  </a:cubicBezTo>
                  <a:cubicBezTo>
                    <a:pt x="74209" y="40621"/>
                    <a:pt x="74209" y="20926"/>
                    <a:pt x="74209" y="0"/>
                  </a:cubicBezTo>
                  <a:cubicBezTo>
                    <a:pt x="83332" y="0"/>
                    <a:pt x="90632" y="0"/>
                    <a:pt x="101581" y="0"/>
                  </a:cubicBezTo>
                  <a:cubicBezTo>
                    <a:pt x="100364" y="29543"/>
                    <a:pt x="100364" y="58470"/>
                    <a:pt x="97323" y="86782"/>
                  </a:cubicBezTo>
                  <a:cubicBezTo>
                    <a:pt x="96106" y="102784"/>
                    <a:pt x="83941" y="113862"/>
                    <a:pt x="68735" y="116323"/>
                  </a:cubicBezTo>
                  <a:cubicBezTo>
                    <a:pt x="57178" y="118786"/>
                    <a:pt x="44404" y="119402"/>
                    <a:pt x="32846" y="117555"/>
                  </a:cubicBezTo>
                  <a:cubicBezTo>
                    <a:pt x="15815" y="115092"/>
                    <a:pt x="3042" y="102784"/>
                    <a:pt x="1825" y="85550"/>
                  </a:cubicBezTo>
                  <a:cubicBezTo>
                    <a:pt x="0" y="57239"/>
                    <a:pt x="1217" y="29543"/>
                    <a:pt x="1217"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1" name="Freeform 81"/>
            <p:cNvSpPr/>
            <p:nvPr/>
          </p:nvSpPr>
          <p:spPr>
            <a:xfrm>
              <a:off x="8265134" y="814713"/>
              <a:ext cx="91906" cy="128817"/>
            </a:xfrm>
            <a:custGeom>
              <a:avLst/>
              <a:gdLst/>
              <a:ahLst/>
              <a:cxnLst/>
              <a:rect l="l" t="t" r="r" b="b"/>
              <a:pathLst>
                <a:path w="91906" h="128817">
                  <a:moveTo>
                    <a:pt x="7304" y="128817"/>
                  </a:moveTo>
                  <a:cubicBezTo>
                    <a:pt x="8522" y="117723"/>
                    <a:pt x="8522" y="109094"/>
                    <a:pt x="19477" y="103547"/>
                  </a:cubicBezTo>
                  <a:cubicBezTo>
                    <a:pt x="34084" y="96150"/>
                    <a:pt x="35911" y="88754"/>
                    <a:pt x="29215" y="73962"/>
                  </a:cubicBezTo>
                  <a:cubicBezTo>
                    <a:pt x="20085" y="51157"/>
                    <a:pt x="10347" y="27736"/>
                    <a:pt x="0" y="3082"/>
                  </a:cubicBezTo>
                  <a:cubicBezTo>
                    <a:pt x="9130" y="3082"/>
                    <a:pt x="17042" y="2465"/>
                    <a:pt x="24346" y="3698"/>
                  </a:cubicBezTo>
                  <a:cubicBezTo>
                    <a:pt x="27389" y="3698"/>
                    <a:pt x="30433" y="8012"/>
                    <a:pt x="31650" y="11095"/>
                  </a:cubicBezTo>
                  <a:cubicBezTo>
                    <a:pt x="36519" y="22805"/>
                    <a:pt x="39562" y="35748"/>
                    <a:pt x="43823" y="48076"/>
                  </a:cubicBezTo>
                  <a:cubicBezTo>
                    <a:pt x="45041" y="51773"/>
                    <a:pt x="46257" y="55471"/>
                    <a:pt x="49910" y="59169"/>
                  </a:cubicBezTo>
                  <a:cubicBezTo>
                    <a:pt x="53561" y="45610"/>
                    <a:pt x="57822" y="32050"/>
                    <a:pt x="60865" y="17874"/>
                  </a:cubicBezTo>
                  <a:cubicBezTo>
                    <a:pt x="63299" y="6779"/>
                    <a:pt x="67560" y="0"/>
                    <a:pt x="80341" y="3082"/>
                  </a:cubicBezTo>
                  <a:cubicBezTo>
                    <a:pt x="83384" y="3698"/>
                    <a:pt x="87645" y="3082"/>
                    <a:pt x="90688" y="3082"/>
                  </a:cubicBezTo>
                  <a:cubicBezTo>
                    <a:pt x="91298" y="4314"/>
                    <a:pt x="91906" y="5547"/>
                    <a:pt x="91906" y="6163"/>
                  </a:cubicBezTo>
                  <a:cubicBezTo>
                    <a:pt x="79125" y="37597"/>
                    <a:pt x="67560" y="70264"/>
                    <a:pt x="52953" y="101082"/>
                  </a:cubicBezTo>
                  <a:cubicBezTo>
                    <a:pt x="45041" y="118956"/>
                    <a:pt x="28607" y="128817"/>
                    <a:pt x="7304" y="12881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2" name="Freeform 82"/>
            <p:cNvSpPr/>
            <p:nvPr/>
          </p:nvSpPr>
          <p:spPr>
            <a:xfrm>
              <a:off x="7657511" y="811700"/>
              <a:ext cx="87069" cy="94541"/>
            </a:xfrm>
            <a:custGeom>
              <a:avLst/>
              <a:gdLst/>
              <a:ahLst/>
              <a:cxnLst/>
              <a:rect l="l" t="t" r="r" b="b"/>
              <a:pathLst>
                <a:path w="87069" h="94541">
                  <a:moveTo>
                    <a:pt x="24964" y="15961"/>
                  </a:moveTo>
                  <a:cubicBezTo>
                    <a:pt x="32271" y="11664"/>
                    <a:pt x="38359" y="7367"/>
                    <a:pt x="44447" y="5524"/>
                  </a:cubicBezTo>
                  <a:cubicBezTo>
                    <a:pt x="67586" y="0"/>
                    <a:pt x="84634" y="13506"/>
                    <a:pt x="86460" y="38675"/>
                  </a:cubicBezTo>
                  <a:cubicBezTo>
                    <a:pt x="87069" y="53410"/>
                    <a:pt x="85851" y="68143"/>
                    <a:pt x="86460" y="82876"/>
                  </a:cubicBezTo>
                  <a:cubicBezTo>
                    <a:pt x="87069" y="93927"/>
                    <a:pt x="79154" y="91472"/>
                    <a:pt x="73064" y="91472"/>
                  </a:cubicBezTo>
                  <a:cubicBezTo>
                    <a:pt x="66976" y="91472"/>
                    <a:pt x="58452" y="94541"/>
                    <a:pt x="58452" y="82263"/>
                  </a:cubicBezTo>
                  <a:cubicBezTo>
                    <a:pt x="59061" y="68757"/>
                    <a:pt x="59061" y="55251"/>
                    <a:pt x="58452" y="41745"/>
                  </a:cubicBezTo>
                  <a:cubicBezTo>
                    <a:pt x="58452" y="31923"/>
                    <a:pt x="54190" y="25170"/>
                    <a:pt x="43839" y="24557"/>
                  </a:cubicBezTo>
                  <a:cubicBezTo>
                    <a:pt x="34705" y="23942"/>
                    <a:pt x="28009" y="31309"/>
                    <a:pt x="28009" y="42360"/>
                  </a:cubicBezTo>
                  <a:cubicBezTo>
                    <a:pt x="27399" y="55251"/>
                    <a:pt x="27399" y="68757"/>
                    <a:pt x="28009" y="81650"/>
                  </a:cubicBezTo>
                  <a:cubicBezTo>
                    <a:pt x="28617" y="92700"/>
                    <a:pt x="21311" y="91472"/>
                    <a:pt x="14613" y="91472"/>
                  </a:cubicBezTo>
                  <a:cubicBezTo>
                    <a:pt x="7916" y="91472"/>
                    <a:pt x="0" y="93927"/>
                    <a:pt x="0" y="82263"/>
                  </a:cubicBezTo>
                  <a:cubicBezTo>
                    <a:pt x="608" y="57706"/>
                    <a:pt x="608" y="32537"/>
                    <a:pt x="608" y="6753"/>
                  </a:cubicBezTo>
                  <a:cubicBezTo>
                    <a:pt x="7916" y="6753"/>
                    <a:pt x="14613" y="6753"/>
                    <a:pt x="22529" y="6753"/>
                  </a:cubicBezTo>
                  <a:cubicBezTo>
                    <a:pt x="23137" y="9822"/>
                    <a:pt x="23746" y="12278"/>
                    <a:pt x="24964" y="1596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3" name="Freeform 83"/>
            <p:cNvSpPr/>
            <p:nvPr/>
          </p:nvSpPr>
          <p:spPr>
            <a:xfrm>
              <a:off x="7179376" y="806427"/>
              <a:ext cx="86324" cy="102451"/>
            </a:xfrm>
            <a:custGeom>
              <a:avLst/>
              <a:gdLst/>
              <a:ahLst/>
              <a:cxnLst/>
              <a:rect l="l" t="t" r="r" b="b"/>
              <a:pathLst>
                <a:path w="86324" h="102451">
                  <a:moveTo>
                    <a:pt x="24317" y="22219"/>
                  </a:moveTo>
                  <a:cubicBezTo>
                    <a:pt x="27964" y="19750"/>
                    <a:pt x="29788" y="17898"/>
                    <a:pt x="31612" y="16664"/>
                  </a:cubicBezTo>
                  <a:cubicBezTo>
                    <a:pt x="54105" y="0"/>
                    <a:pt x="82070" y="11726"/>
                    <a:pt x="84501" y="39500"/>
                  </a:cubicBezTo>
                  <a:cubicBezTo>
                    <a:pt x="86324" y="56780"/>
                    <a:pt x="85109" y="73444"/>
                    <a:pt x="85109" y="90108"/>
                  </a:cubicBezTo>
                  <a:cubicBezTo>
                    <a:pt x="85109" y="92577"/>
                    <a:pt x="83285" y="96279"/>
                    <a:pt x="80853" y="96896"/>
                  </a:cubicBezTo>
                  <a:cubicBezTo>
                    <a:pt x="68696" y="102451"/>
                    <a:pt x="58360" y="95046"/>
                    <a:pt x="58360" y="81467"/>
                  </a:cubicBezTo>
                  <a:cubicBezTo>
                    <a:pt x="58360" y="69741"/>
                    <a:pt x="57753" y="57398"/>
                    <a:pt x="57753" y="45053"/>
                  </a:cubicBezTo>
                  <a:cubicBezTo>
                    <a:pt x="57145" y="35796"/>
                    <a:pt x="52281" y="29624"/>
                    <a:pt x="43162" y="29624"/>
                  </a:cubicBezTo>
                  <a:cubicBezTo>
                    <a:pt x="33435" y="30241"/>
                    <a:pt x="27357" y="35796"/>
                    <a:pt x="26749" y="46288"/>
                  </a:cubicBezTo>
                  <a:cubicBezTo>
                    <a:pt x="26749" y="62334"/>
                    <a:pt x="26749" y="78998"/>
                    <a:pt x="26749" y="96279"/>
                  </a:cubicBezTo>
                  <a:cubicBezTo>
                    <a:pt x="17630" y="96279"/>
                    <a:pt x="9727" y="96279"/>
                    <a:pt x="0" y="96279"/>
                  </a:cubicBezTo>
                  <a:cubicBezTo>
                    <a:pt x="0" y="67889"/>
                    <a:pt x="0" y="40117"/>
                    <a:pt x="0" y="11726"/>
                  </a:cubicBezTo>
                  <a:cubicBezTo>
                    <a:pt x="9119" y="12960"/>
                    <a:pt x="20669" y="4321"/>
                    <a:pt x="24317" y="22219"/>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4" name="Freeform 84"/>
            <p:cNvSpPr/>
            <p:nvPr/>
          </p:nvSpPr>
          <p:spPr>
            <a:xfrm>
              <a:off x="7074819" y="813960"/>
              <a:ext cx="83348" cy="91905"/>
            </a:xfrm>
            <a:custGeom>
              <a:avLst/>
              <a:gdLst/>
              <a:ahLst/>
              <a:cxnLst/>
              <a:rect l="l" t="t" r="r" b="b"/>
              <a:pathLst>
                <a:path w="83348" h="91905">
                  <a:moveTo>
                    <a:pt x="9126" y="9252"/>
                  </a:moveTo>
                  <a:cubicBezTo>
                    <a:pt x="25552" y="1233"/>
                    <a:pt x="41979" y="0"/>
                    <a:pt x="57796" y="3084"/>
                  </a:cubicBezTo>
                  <a:cubicBezTo>
                    <a:pt x="72398" y="6168"/>
                    <a:pt x="81523" y="17271"/>
                    <a:pt x="82739" y="34541"/>
                  </a:cubicBezTo>
                  <a:cubicBezTo>
                    <a:pt x="83348" y="51812"/>
                    <a:pt x="82739" y="69700"/>
                    <a:pt x="82739" y="90054"/>
                  </a:cubicBezTo>
                  <a:cubicBezTo>
                    <a:pt x="73614" y="88821"/>
                    <a:pt x="65096" y="87587"/>
                    <a:pt x="56580" y="86354"/>
                  </a:cubicBezTo>
                  <a:cubicBezTo>
                    <a:pt x="56580" y="85736"/>
                    <a:pt x="57188" y="85120"/>
                    <a:pt x="57188" y="85120"/>
                  </a:cubicBezTo>
                  <a:cubicBezTo>
                    <a:pt x="48062" y="86971"/>
                    <a:pt x="38936" y="90672"/>
                    <a:pt x="29811" y="90672"/>
                  </a:cubicBezTo>
                  <a:cubicBezTo>
                    <a:pt x="15818" y="91905"/>
                    <a:pt x="5475" y="83270"/>
                    <a:pt x="2433" y="70933"/>
                  </a:cubicBezTo>
                  <a:cubicBezTo>
                    <a:pt x="0" y="59214"/>
                    <a:pt x="5475" y="46261"/>
                    <a:pt x="17643" y="40710"/>
                  </a:cubicBezTo>
                  <a:cubicBezTo>
                    <a:pt x="26161" y="36392"/>
                    <a:pt x="36502" y="35159"/>
                    <a:pt x="45629" y="33308"/>
                  </a:cubicBezTo>
                  <a:cubicBezTo>
                    <a:pt x="48062" y="32074"/>
                    <a:pt x="51104" y="32691"/>
                    <a:pt x="53537" y="32074"/>
                  </a:cubicBezTo>
                  <a:cubicBezTo>
                    <a:pt x="52320" y="17271"/>
                    <a:pt x="43804" y="15420"/>
                    <a:pt x="13385" y="24055"/>
                  </a:cubicBezTo>
                  <a:cubicBezTo>
                    <a:pt x="12168" y="19121"/>
                    <a:pt x="10951" y="14803"/>
                    <a:pt x="9126" y="9252"/>
                  </a:cubicBezTo>
                  <a:close/>
                  <a:moveTo>
                    <a:pt x="51712" y="48111"/>
                  </a:moveTo>
                  <a:cubicBezTo>
                    <a:pt x="39545" y="50579"/>
                    <a:pt x="29202" y="50579"/>
                    <a:pt x="29811" y="62915"/>
                  </a:cubicBezTo>
                  <a:cubicBezTo>
                    <a:pt x="29811" y="66615"/>
                    <a:pt x="35894" y="72784"/>
                    <a:pt x="40154" y="73401"/>
                  </a:cubicBezTo>
                  <a:cubicBezTo>
                    <a:pt x="49279" y="75251"/>
                    <a:pt x="57188" y="66615"/>
                    <a:pt x="56580" y="57363"/>
                  </a:cubicBezTo>
                  <a:cubicBezTo>
                    <a:pt x="56580" y="53663"/>
                    <a:pt x="52929" y="50579"/>
                    <a:pt x="51712" y="4811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5" name="Freeform 85"/>
            <p:cNvSpPr/>
            <p:nvPr/>
          </p:nvSpPr>
          <p:spPr>
            <a:xfrm>
              <a:off x="7387002" y="814713"/>
              <a:ext cx="85581" cy="91150"/>
            </a:xfrm>
            <a:custGeom>
              <a:avLst/>
              <a:gdLst/>
              <a:ahLst/>
              <a:cxnLst/>
              <a:rect l="l" t="t" r="r" b="b"/>
              <a:pathLst>
                <a:path w="85581" h="91150">
                  <a:moveTo>
                    <a:pt x="84367" y="87456"/>
                  </a:moveTo>
                  <a:cubicBezTo>
                    <a:pt x="58268" y="91150"/>
                    <a:pt x="58268" y="91150"/>
                    <a:pt x="58268" y="67131"/>
                  </a:cubicBezTo>
                  <a:cubicBezTo>
                    <a:pt x="58268" y="56661"/>
                    <a:pt x="57661" y="46807"/>
                    <a:pt x="57053" y="36337"/>
                  </a:cubicBezTo>
                  <a:cubicBezTo>
                    <a:pt x="56446" y="27715"/>
                    <a:pt x="51591" y="21556"/>
                    <a:pt x="42487" y="21556"/>
                  </a:cubicBezTo>
                  <a:cubicBezTo>
                    <a:pt x="32776" y="22172"/>
                    <a:pt x="26706" y="28331"/>
                    <a:pt x="26706" y="38185"/>
                  </a:cubicBezTo>
                  <a:cubicBezTo>
                    <a:pt x="26100" y="54813"/>
                    <a:pt x="26100" y="70827"/>
                    <a:pt x="26100" y="86840"/>
                  </a:cubicBezTo>
                  <a:cubicBezTo>
                    <a:pt x="23672" y="88072"/>
                    <a:pt x="21850" y="88688"/>
                    <a:pt x="20636" y="88688"/>
                  </a:cubicBezTo>
                  <a:cubicBezTo>
                    <a:pt x="0" y="90534"/>
                    <a:pt x="0" y="89920"/>
                    <a:pt x="0" y="68979"/>
                  </a:cubicBezTo>
                  <a:cubicBezTo>
                    <a:pt x="0" y="48039"/>
                    <a:pt x="0" y="26483"/>
                    <a:pt x="0" y="4928"/>
                  </a:cubicBezTo>
                  <a:cubicBezTo>
                    <a:pt x="14567" y="0"/>
                    <a:pt x="19422" y="1848"/>
                    <a:pt x="24279" y="11086"/>
                  </a:cubicBezTo>
                  <a:cubicBezTo>
                    <a:pt x="32776" y="8006"/>
                    <a:pt x="41274" y="3080"/>
                    <a:pt x="50377" y="1848"/>
                  </a:cubicBezTo>
                  <a:cubicBezTo>
                    <a:pt x="69193" y="0"/>
                    <a:pt x="82546" y="10470"/>
                    <a:pt x="83760" y="29563"/>
                  </a:cubicBezTo>
                  <a:cubicBezTo>
                    <a:pt x="85581" y="48039"/>
                    <a:pt x="84367" y="67747"/>
                    <a:pt x="84367" y="87456"/>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6" name="Freeform 86"/>
            <p:cNvSpPr/>
            <p:nvPr/>
          </p:nvSpPr>
          <p:spPr>
            <a:xfrm>
              <a:off x="7899370" y="813207"/>
              <a:ext cx="91906" cy="91905"/>
            </a:xfrm>
            <a:custGeom>
              <a:avLst/>
              <a:gdLst/>
              <a:ahLst/>
              <a:cxnLst/>
              <a:rect l="l" t="t" r="r" b="b"/>
              <a:pathLst>
                <a:path w="91906" h="91905">
                  <a:moveTo>
                    <a:pt x="29823" y="60448"/>
                  </a:moveTo>
                  <a:cubicBezTo>
                    <a:pt x="42606" y="78952"/>
                    <a:pt x="61473" y="72166"/>
                    <a:pt x="79125" y="70933"/>
                  </a:cubicBezTo>
                  <a:cubicBezTo>
                    <a:pt x="86429" y="85736"/>
                    <a:pt x="85211" y="88204"/>
                    <a:pt x="70603" y="90054"/>
                  </a:cubicBezTo>
                  <a:cubicBezTo>
                    <a:pt x="61473" y="91288"/>
                    <a:pt x="52344" y="91905"/>
                    <a:pt x="43823" y="91288"/>
                  </a:cubicBezTo>
                  <a:cubicBezTo>
                    <a:pt x="24346" y="90054"/>
                    <a:pt x="10956" y="79569"/>
                    <a:pt x="6087" y="63532"/>
                  </a:cubicBezTo>
                  <a:cubicBezTo>
                    <a:pt x="0" y="43793"/>
                    <a:pt x="6087" y="22822"/>
                    <a:pt x="21303" y="11102"/>
                  </a:cubicBezTo>
                  <a:cubicBezTo>
                    <a:pt x="34084" y="1233"/>
                    <a:pt x="57214" y="0"/>
                    <a:pt x="71821" y="8636"/>
                  </a:cubicBezTo>
                  <a:cubicBezTo>
                    <a:pt x="82776" y="15420"/>
                    <a:pt x="91906" y="35159"/>
                    <a:pt x="88863" y="48111"/>
                  </a:cubicBezTo>
                  <a:cubicBezTo>
                    <a:pt x="88254" y="50579"/>
                    <a:pt x="83384" y="54896"/>
                    <a:pt x="80341" y="54896"/>
                  </a:cubicBezTo>
                  <a:cubicBezTo>
                    <a:pt x="67560" y="55513"/>
                    <a:pt x="55387" y="54896"/>
                    <a:pt x="42606" y="54896"/>
                  </a:cubicBezTo>
                  <a:cubicBezTo>
                    <a:pt x="38953" y="54896"/>
                    <a:pt x="34693" y="55513"/>
                    <a:pt x="31041" y="56130"/>
                  </a:cubicBezTo>
                  <a:cubicBezTo>
                    <a:pt x="30433" y="57363"/>
                    <a:pt x="30433" y="59214"/>
                    <a:pt x="29823" y="60448"/>
                  </a:cubicBezTo>
                  <a:close/>
                  <a:moveTo>
                    <a:pt x="63908" y="37625"/>
                  </a:moveTo>
                  <a:cubicBezTo>
                    <a:pt x="63299" y="26523"/>
                    <a:pt x="59038" y="19738"/>
                    <a:pt x="48083" y="19738"/>
                  </a:cubicBezTo>
                  <a:cubicBezTo>
                    <a:pt x="36519" y="19738"/>
                    <a:pt x="31650" y="25907"/>
                    <a:pt x="29823" y="37625"/>
                  </a:cubicBezTo>
                  <a:cubicBezTo>
                    <a:pt x="41388" y="37625"/>
                    <a:pt x="51735" y="37625"/>
                    <a:pt x="63908" y="3762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7" name="Freeform 87"/>
            <p:cNvSpPr/>
            <p:nvPr/>
          </p:nvSpPr>
          <p:spPr>
            <a:xfrm>
              <a:off x="6925983" y="785711"/>
              <a:ext cx="92278" cy="117141"/>
            </a:xfrm>
            <a:custGeom>
              <a:avLst/>
              <a:gdLst/>
              <a:ahLst/>
              <a:cxnLst/>
              <a:rect l="l" t="t" r="r" b="b"/>
              <a:pathLst>
                <a:path w="92278" h="117141">
                  <a:moveTo>
                    <a:pt x="58887" y="117141"/>
                  </a:moveTo>
                  <a:cubicBezTo>
                    <a:pt x="49781" y="117141"/>
                    <a:pt x="42497" y="117141"/>
                    <a:pt x="32783" y="117141"/>
                  </a:cubicBezTo>
                  <a:cubicBezTo>
                    <a:pt x="32783" y="104811"/>
                    <a:pt x="32783" y="93096"/>
                    <a:pt x="32783" y="81382"/>
                  </a:cubicBezTo>
                  <a:cubicBezTo>
                    <a:pt x="32783" y="64120"/>
                    <a:pt x="32783" y="46857"/>
                    <a:pt x="32783" y="29594"/>
                  </a:cubicBezTo>
                  <a:cubicBezTo>
                    <a:pt x="32783" y="22812"/>
                    <a:pt x="30354" y="19729"/>
                    <a:pt x="23677" y="20345"/>
                  </a:cubicBezTo>
                  <a:cubicBezTo>
                    <a:pt x="16392" y="20963"/>
                    <a:pt x="8499" y="20345"/>
                    <a:pt x="0" y="20345"/>
                  </a:cubicBezTo>
                  <a:cubicBezTo>
                    <a:pt x="0" y="13564"/>
                    <a:pt x="0" y="7398"/>
                    <a:pt x="0" y="0"/>
                  </a:cubicBezTo>
                  <a:cubicBezTo>
                    <a:pt x="30354" y="0"/>
                    <a:pt x="60710" y="0"/>
                    <a:pt x="92278" y="0"/>
                  </a:cubicBezTo>
                  <a:cubicBezTo>
                    <a:pt x="92278" y="6166"/>
                    <a:pt x="92278" y="12948"/>
                    <a:pt x="92278" y="20345"/>
                  </a:cubicBezTo>
                  <a:cubicBezTo>
                    <a:pt x="84386" y="20345"/>
                    <a:pt x="77100" y="20963"/>
                    <a:pt x="69816" y="20345"/>
                  </a:cubicBezTo>
                  <a:cubicBezTo>
                    <a:pt x="61317" y="19729"/>
                    <a:pt x="58887" y="23428"/>
                    <a:pt x="58887" y="30827"/>
                  </a:cubicBezTo>
                  <a:cubicBezTo>
                    <a:pt x="59494" y="56721"/>
                    <a:pt x="59494" y="82615"/>
                    <a:pt x="59494" y="108510"/>
                  </a:cubicBezTo>
                  <a:cubicBezTo>
                    <a:pt x="59494" y="110975"/>
                    <a:pt x="58887" y="113441"/>
                    <a:pt x="58887" y="117141"/>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8" name="Freeform 88"/>
            <p:cNvSpPr/>
            <p:nvPr/>
          </p:nvSpPr>
          <p:spPr>
            <a:xfrm>
              <a:off x="7805975" y="815090"/>
              <a:ext cx="93022" cy="91150"/>
            </a:xfrm>
            <a:custGeom>
              <a:avLst/>
              <a:gdLst/>
              <a:ahLst/>
              <a:cxnLst/>
              <a:rect l="l" t="t" r="r" b="b"/>
              <a:pathLst>
                <a:path w="93022" h="91150">
                  <a:moveTo>
                    <a:pt x="0" y="4312"/>
                  </a:moveTo>
                  <a:cubicBezTo>
                    <a:pt x="1824" y="3080"/>
                    <a:pt x="2432" y="2464"/>
                    <a:pt x="3040" y="2464"/>
                  </a:cubicBezTo>
                  <a:cubicBezTo>
                    <a:pt x="27968" y="1232"/>
                    <a:pt x="27968" y="1232"/>
                    <a:pt x="35871" y="25867"/>
                  </a:cubicBezTo>
                  <a:cubicBezTo>
                    <a:pt x="38912" y="37569"/>
                    <a:pt x="42559" y="49271"/>
                    <a:pt x="46815" y="64052"/>
                  </a:cubicBezTo>
                  <a:cubicBezTo>
                    <a:pt x="51679" y="46807"/>
                    <a:pt x="57151" y="32642"/>
                    <a:pt x="60190" y="17861"/>
                  </a:cubicBezTo>
                  <a:cubicBezTo>
                    <a:pt x="62622" y="5544"/>
                    <a:pt x="68095" y="0"/>
                    <a:pt x="80254" y="2464"/>
                  </a:cubicBezTo>
                  <a:cubicBezTo>
                    <a:pt x="83903" y="3080"/>
                    <a:pt x="87550" y="3080"/>
                    <a:pt x="93022" y="3080"/>
                  </a:cubicBezTo>
                  <a:cubicBezTo>
                    <a:pt x="82079" y="30794"/>
                    <a:pt x="71742" y="57277"/>
                    <a:pt x="60799" y="83760"/>
                  </a:cubicBezTo>
                  <a:cubicBezTo>
                    <a:pt x="57758" y="91150"/>
                    <a:pt x="33439" y="90534"/>
                    <a:pt x="30399" y="83144"/>
                  </a:cubicBezTo>
                  <a:cubicBezTo>
                    <a:pt x="20063" y="57277"/>
                    <a:pt x="10335" y="30794"/>
                    <a:pt x="0" y="4312"/>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89" name="Freeform 89"/>
            <p:cNvSpPr/>
            <p:nvPr/>
          </p:nvSpPr>
          <p:spPr>
            <a:xfrm>
              <a:off x="7265701" y="816973"/>
              <a:ext cx="50604" cy="128441"/>
            </a:xfrm>
            <a:custGeom>
              <a:avLst/>
              <a:gdLst/>
              <a:ahLst/>
              <a:cxnLst/>
              <a:rect l="l" t="t" r="r" b="b"/>
              <a:pathLst>
                <a:path w="50604" h="128441">
                  <a:moveTo>
                    <a:pt x="0" y="125354"/>
                  </a:moveTo>
                  <a:cubicBezTo>
                    <a:pt x="610" y="115473"/>
                    <a:pt x="610" y="106829"/>
                    <a:pt x="12193" y="101271"/>
                  </a:cubicBezTo>
                  <a:cubicBezTo>
                    <a:pt x="17071" y="98801"/>
                    <a:pt x="21339" y="88920"/>
                    <a:pt x="21948" y="82746"/>
                  </a:cubicBezTo>
                  <a:cubicBezTo>
                    <a:pt x="23169" y="59898"/>
                    <a:pt x="22559" y="37050"/>
                    <a:pt x="22559" y="14820"/>
                  </a:cubicBezTo>
                  <a:cubicBezTo>
                    <a:pt x="22559" y="10498"/>
                    <a:pt x="22559" y="6792"/>
                    <a:pt x="22559" y="617"/>
                  </a:cubicBezTo>
                  <a:cubicBezTo>
                    <a:pt x="30484" y="617"/>
                    <a:pt x="37191" y="0"/>
                    <a:pt x="43898" y="617"/>
                  </a:cubicBezTo>
                  <a:cubicBezTo>
                    <a:pt x="46336" y="1234"/>
                    <a:pt x="49385" y="4323"/>
                    <a:pt x="49385" y="6792"/>
                  </a:cubicBezTo>
                  <a:cubicBezTo>
                    <a:pt x="49385" y="35198"/>
                    <a:pt x="50604" y="63603"/>
                    <a:pt x="48165" y="91390"/>
                  </a:cubicBezTo>
                  <a:cubicBezTo>
                    <a:pt x="45726" y="114856"/>
                    <a:pt x="24388" y="128441"/>
                    <a:pt x="0" y="12535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0" name="Freeform 90"/>
            <p:cNvSpPr/>
            <p:nvPr/>
          </p:nvSpPr>
          <p:spPr>
            <a:xfrm>
              <a:off x="8068671" y="813960"/>
              <a:ext cx="70325" cy="93035"/>
            </a:xfrm>
            <a:custGeom>
              <a:avLst/>
              <a:gdLst/>
              <a:ahLst/>
              <a:cxnLst/>
              <a:rect l="l" t="t" r="r" b="b"/>
              <a:pathLst>
                <a:path w="70325" h="93035">
                  <a:moveTo>
                    <a:pt x="64869" y="7394"/>
                  </a:moveTo>
                  <a:cubicBezTo>
                    <a:pt x="63656" y="11707"/>
                    <a:pt x="62443" y="16636"/>
                    <a:pt x="61232" y="21565"/>
                  </a:cubicBezTo>
                  <a:cubicBezTo>
                    <a:pt x="53350" y="20949"/>
                    <a:pt x="46681" y="19100"/>
                    <a:pt x="39407" y="19715"/>
                  </a:cubicBezTo>
                  <a:cubicBezTo>
                    <a:pt x="36375" y="19715"/>
                    <a:pt x="31525" y="23412"/>
                    <a:pt x="31525" y="24646"/>
                  </a:cubicBezTo>
                  <a:cubicBezTo>
                    <a:pt x="31525" y="28341"/>
                    <a:pt x="33950" y="32654"/>
                    <a:pt x="36981" y="33887"/>
                  </a:cubicBezTo>
                  <a:cubicBezTo>
                    <a:pt x="42437" y="37583"/>
                    <a:pt x="49106" y="38816"/>
                    <a:pt x="54563" y="41896"/>
                  </a:cubicBezTo>
                  <a:cubicBezTo>
                    <a:pt x="64262" y="46826"/>
                    <a:pt x="70325" y="54219"/>
                    <a:pt x="69112" y="66542"/>
                  </a:cubicBezTo>
                  <a:cubicBezTo>
                    <a:pt x="67901" y="77631"/>
                    <a:pt x="61232" y="84409"/>
                    <a:pt x="50924" y="88106"/>
                  </a:cubicBezTo>
                  <a:cubicBezTo>
                    <a:pt x="38194" y="93035"/>
                    <a:pt x="18188" y="91803"/>
                    <a:pt x="2424" y="85025"/>
                  </a:cubicBezTo>
                  <a:cubicBezTo>
                    <a:pt x="3637" y="80096"/>
                    <a:pt x="5456" y="75167"/>
                    <a:pt x="6669" y="69623"/>
                  </a:cubicBezTo>
                  <a:cubicBezTo>
                    <a:pt x="15156" y="70855"/>
                    <a:pt x="22431" y="73936"/>
                    <a:pt x="30312" y="73936"/>
                  </a:cubicBezTo>
                  <a:cubicBezTo>
                    <a:pt x="34557" y="73936"/>
                    <a:pt x="38800" y="69623"/>
                    <a:pt x="43044" y="67774"/>
                  </a:cubicBezTo>
                  <a:cubicBezTo>
                    <a:pt x="40013" y="64077"/>
                    <a:pt x="37587" y="59148"/>
                    <a:pt x="33950" y="56684"/>
                  </a:cubicBezTo>
                  <a:cubicBezTo>
                    <a:pt x="28494" y="53603"/>
                    <a:pt x="22431" y="52371"/>
                    <a:pt x="16975" y="49290"/>
                  </a:cubicBezTo>
                  <a:cubicBezTo>
                    <a:pt x="0" y="38816"/>
                    <a:pt x="606" y="18484"/>
                    <a:pt x="17582" y="7394"/>
                  </a:cubicBezTo>
                  <a:cubicBezTo>
                    <a:pt x="29100" y="0"/>
                    <a:pt x="49106" y="0"/>
                    <a:pt x="64869" y="739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1" name="Freeform 91"/>
            <p:cNvSpPr/>
            <p:nvPr/>
          </p:nvSpPr>
          <p:spPr>
            <a:xfrm>
              <a:off x="8194065" y="806427"/>
              <a:ext cx="63255" cy="102451"/>
            </a:xfrm>
            <a:custGeom>
              <a:avLst/>
              <a:gdLst/>
              <a:ahLst/>
              <a:cxnLst/>
              <a:rect l="l" t="t" r="r" b="b"/>
              <a:pathLst>
                <a:path w="63255" h="102451">
                  <a:moveTo>
                    <a:pt x="60215" y="13578"/>
                  </a:moveTo>
                  <a:cubicBezTo>
                    <a:pt x="60215" y="17898"/>
                    <a:pt x="60215" y="22836"/>
                    <a:pt x="60215" y="27155"/>
                  </a:cubicBezTo>
                  <a:cubicBezTo>
                    <a:pt x="59606" y="27772"/>
                    <a:pt x="58998" y="29007"/>
                    <a:pt x="58390" y="29007"/>
                  </a:cubicBezTo>
                  <a:cubicBezTo>
                    <a:pt x="40750" y="30241"/>
                    <a:pt x="40750" y="30241"/>
                    <a:pt x="40750" y="48757"/>
                  </a:cubicBezTo>
                  <a:cubicBezTo>
                    <a:pt x="40750" y="51843"/>
                    <a:pt x="40750" y="55546"/>
                    <a:pt x="40750" y="58632"/>
                  </a:cubicBezTo>
                  <a:cubicBezTo>
                    <a:pt x="41359" y="76530"/>
                    <a:pt x="42575" y="78381"/>
                    <a:pt x="61430" y="77765"/>
                  </a:cubicBezTo>
                  <a:cubicBezTo>
                    <a:pt x="60215" y="85787"/>
                    <a:pt x="63255" y="95661"/>
                    <a:pt x="52307" y="98130"/>
                  </a:cubicBezTo>
                  <a:cubicBezTo>
                    <a:pt x="34668" y="102451"/>
                    <a:pt x="18854" y="94428"/>
                    <a:pt x="15814" y="80232"/>
                  </a:cubicBezTo>
                  <a:cubicBezTo>
                    <a:pt x="13989" y="67889"/>
                    <a:pt x="13989" y="55546"/>
                    <a:pt x="13989" y="43203"/>
                  </a:cubicBezTo>
                  <a:cubicBezTo>
                    <a:pt x="13989" y="35179"/>
                    <a:pt x="15206" y="27155"/>
                    <a:pt x="2433" y="29007"/>
                  </a:cubicBezTo>
                  <a:cubicBezTo>
                    <a:pt x="1825" y="19750"/>
                    <a:pt x="0" y="14812"/>
                    <a:pt x="10340" y="8641"/>
                  </a:cubicBezTo>
                  <a:cubicBezTo>
                    <a:pt x="17639" y="4938"/>
                    <a:pt x="23113" y="0"/>
                    <a:pt x="31020" y="1234"/>
                  </a:cubicBezTo>
                  <a:cubicBezTo>
                    <a:pt x="34668" y="1234"/>
                    <a:pt x="37710" y="5555"/>
                    <a:pt x="41359" y="6789"/>
                  </a:cubicBezTo>
                  <a:cubicBezTo>
                    <a:pt x="46833" y="9257"/>
                    <a:pt x="52916" y="11109"/>
                    <a:pt x="60215" y="1357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2" name="Freeform 92"/>
            <p:cNvSpPr/>
            <p:nvPr/>
          </p:nvSpPr>
          <p:spPr>
            <a:xfrm>
              <a:off x="7864766" y="593992"/>
              <a:ext cx="111999" cy="83995"/>
            </a:xfrm>
            <a:custGeom>
              <a:avLst/>
              <a:gdLst/>
              <a:ahLst/>
              <a:cxnLst/>
              <a:rect l="l" t="t" r="r" b="b"/>
              <a:pathLst>
                <a:path w="111999" h="83995">
                  <a:moveTo>
                    <a:pt x="7913" y="0"/>
                  </a:moveTo>
                  <a:cubicBezTo>
                    <a:pt x="10956" y="3089"/>
                    <a:pt x="13391" y="5559"/>
                    <a:pt x="15825" y="8646"/>
                  </a:cubicBezTo>
                  <a:cubicBezTo>
                    <a:pt x="31652" y="32733"/>
                    <a:pt x="51130" y="48174"/>
                    <a:pt x="82173" y="43851"/>
                  </a:cubicBezTo>
                  <a:cubicBezTo>
                    <a:pt x="91304" y="41998"/>
                    <a:pt x="101651" y="45703"/>
                    <a:pt x="111999" y="48791"/>
                  </a:cubicBezTo>
                  <a:cubicBezTo>
                    <a:pt x="93129" y="61143"/>
                    <a:pt x="78522" y="79054"/>
                    <a:pt x="55999" y="82760"/>
                  </a:cubicBezTo>
                  <a:cubicBezTo>
                    <a:pt x="51130" y="83995"/>
                    <a:pt x="42000" y="80907"/>
                    <a:pt x="38956" y="76584"/>
                  </a:cubicBezTo>
                  <a:cubicBezTo>
                    <a:pt x="27391" y="60526"/>
                    <a:pt x="16435" y="43851"/>
                    <a:pt x="6695" y="26557"/>
                  </a:cubicBezTo>
                  <a:cubicBezTo>
                    <a:pt x="0" y="14205"/>
                    <a:pt x="1218" y="11735"/>
                    <a:pt x="7913"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3" name="Freeform 93"/>
            <p:cNvSpPr/>
            <p:nvPr/>
          </p:nvSpPr>
          <p:spPr>
            <a:xfrm>
              <a:off x="8005787" y="812830"/>
              <a:ext cx="56558" cy="91150"/>
            </a:xfrm>
            <a:custGeom>
              <a:avLst/>
              <a:gdLst/>
              <a:ahLst/>
              <a:cxnLst/>
              <a:rect l="l" t="t" r="r" b="b"/>
              <a:pathLst>
                <a:path w="56558" h="91150">
                  <a:moveTo>
                    <a:pt x="0" y="5544"/>
                  </a:moveTo>
                  <a:cubicBezTo>
                    <a:pt x="7297" y="5544"/>
                    <a:pt x="13988" y="5544"/>
                    <a:pt x="21285" y="5544"/>
                  </a:cubicBezTo>
                  <a:cubicBezTo>
                    <a:pt x="21894" y="9238"/>
                    <a:pt x="23110" y="13550"/>
                    <a:pt x="24326" y="19092"/>
                  </a:cubicBezTo>
                  <a:cubicBezTo>
                    <a:pt x="32840" y="9238"/>
                    <a:pt x="41354" y="0"/>
                    <a:pt x="56558" y="4928"/>
                  </a:cubicBezTo>
                  <a:cubicBezTo>
                    <a:pt x="54125" y="15397"/>
                    <a:pt x="55342" y="27099"/>
                    <a:pt x="38922" y="28947"/>
                  </a:cubicBezTo>
                  <a:cubicBezTo>
                    <a:pt x="34665" y="29563"/>
                    <a:pt x="28583" y="40649"/>
                    <a:pt x="27974" y="46807"/>
                  </a:cubicBezTo>
                  <a:cubicBezTo>
                    <a:pt x="26151" y="60357"/>
                    <a:pt x="27367" y="74522"/>
                    <a:pt x="27367" y="89920"/>
                  </a:cubicBezTo>
                  <a:cubicBezTo>
                    <a:pt x="20069" y="89920"/>
                    <a:pt x="12771" y="91150"/>
                    <a:pt x="6689" y="90534"/>
                  </a:cubicBezTo>
                  <a:cubicBezTo>
                    <a:pt x="4257" y="90534"/>
                    <a:pt x="0" y="86224"/>
                    <a:pt x="0" y="84376"/>
                  </a:cubicBezTo>
                  <a:cubicBezTo>
                    <a:pt x="0" y="58509"/>
                    <a:pt x="0" y="32642"/>
                    <a:pt x="0" y="5544"/>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4" name="Freeform 94"/>
            <p:cNvSpPr/>
            <p:nvPr/>
          </p:nvSpPr>
          <p:spPr>
            <a:xfrm>
              <a:off x="7765046" y="816973"/>
              <a:ext cx="26789" cy="85877"/>
            </a:xfrm>
            <a:custGeom>
              <a:avLst/>
              <a:gdLst/>
              <a:ahLst/>
              <a:cxnLst/>
              <a:rect l="l" t="t" r="r" b="b"/>
              <a:pathLst>
                <a:path w="26789" h="85877">
                  <a:moveTo>
                    <a:pt x="26789" y="617"/>
                  </a:moveTo>
                  <a:cubicBezTo>
                    <a:pt x="26789" y="29656"/>
                    <a:pt x="26789" y="57457"/>
                    <a:pt x="26789" y="85877"/>
                  </a:cubicBezTo>
                  <a:cubicBezTo>
                    <a:pt x="18266" y="85877"/>
                    <a:pt x="9742" y="85877"/>
                    <a:pt x="0" y="85877"/>
                  </a:cubicBezTo>
                  <a:cubicBezTo>
                    <a:pt x="0" y="58693"/>
                    <a:pt x="0" y="32744"/>
                    <a:pt x="608" y="6796"/>
                  </a:cubicBezTo>
                  <a:cubicBezTo>
                    <a:pt x="608" y="4324"/>
                    <a:pt x="3654" y="1236"/>
                    <a:pt x="6088" y="617"/>
                  </a:cubicBezTo>
                  <a:cubicBezTo>
                    <a:pt x="12786" y="0"/>
                    <a:pt x="19483" y="617"/>
                    <a:pt x="26789" y="617"/>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5" name="Freeform 95"/>
            <p:cNvSpPr/>
            <p:nvPr/>
          </p:nvSpPr>
          <p:spPr>
            <a:xfrm>
              <a:off x="7337514" y="818857"/>
              <a:ext cx="26046" cy="87008"/>
            </a:xfrm>
            <a:custGeom>
              <a:avLst/>
              <a:gdLst/>
              <a:ahLst/>
              <a:cxnLst/>
              <a:rect l="l" t="t" r="r" b="b"/>
              <a:pathLst>
                <a:path w="26046" h="87008">
                  <a:moveTo>
                    <a:pt x="26046" y="82688"/>
                  </a:moveTo>
                  <a:cubicBezTo>
                    <a:pt x="24229" y="83306"/>
                    <a:pt x="23623" y="83923"/>
                    <a:pt x="23017" y="83923"/>
                  </a:cubicBezTo>
                  <a:cubicBezTo>
                    <a:pt x="606" y="87008"/>
                    <a:pt x="0" y="86390"/>
                    <a:pt x="0" y="63558"/>
                  </a:cubicBezTo>
                  <a:cubicBezTo>
                    <a:pt x="0" y="42578"/>
                    <a:pt x="0" y="21598"/>
                    <a:pt x="0" y="0"/>
                  </a:cubicBezTo>
                  <a:cubicBezTo>
                    <a:pt x="9086" y="0"/>
                    <a:pt x="16960" y="0"/>
                    <a:pt x="26046" y="0"/>
                  </a:cubicBezTo>
                  <a:cubicBezTo>
                    <a:pt x="26046" y="27151"/>
                    <a:pt x="26046" y="54920"/>
                    <a:pt x="26046" y="8268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6" name="Freeform 96"/>
            <p:cNvSpPr/>
            <p:nvPr/>
          </p:nvSpPr>
          <p:spPr>
            <a:xfrm>
              <a:off x="7034633" y="818480"/>
              <a:ext cx="24930" cy="84371"/>
            </a:xfrm>
            <a:custGeom>
              <a:avLst/>
              <a:gdLst/>
              <a:ahLst/>
              <a:cxnLst/>
              <a:rect l="l" t="t" r="r" b="b"/>
              <a:pathLst>
                <a:path w="24930" h="84371">
                  <a:moveTo>
                    <a:pt x="0" y="0"/>
                  </a:moveTo>
                  <a:cubicBezTo>
                    <a:pt x="8513" y="0"/>
                    <a:pt x="16417" y="0"/>
                    <a:pt x="24930" y="0"/>
                  </a:cubicBezTo>
                  <a:cubicBezTo>
                    <a:pt x="24930" y="28329"/>
                    <a:pt x="24930" y="55427"/>
                    <a:pt x="24930" y="84371"/>
                  </a:cubicBezTo>
                  <a:cubicBezTo>
                    <a:pt x="17026" y="84371"/>
                    <a:pt x="9121" y="84371"/>
                    <a:pt x="0" y="84371"/>
                  </a:cubicBezTo>
                  <a:cubicBezTo>
                    <a:pt x="0" y="56043"/>
                    <a:pt x="0" y="28945"/>
                    <a:pt x="0" y="0"/>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7" name="Freeform 97"/>
            <p:cNvSpPr/>
            <p:nvPr/>
          </p:nvSpPr>
          <p:spPr>
            <a:xfrm>
              <a:off x="8156856" y="818857"/>
              <a:ext cx="24186" cy="83995"/>
            </a:xfrm>
            <a:custGeom>
              <a:avLst/>
              <a:gdLst/>
              <a:ahLst/>
              <a:cxnLst/>
              <a:rect l="l" t="t" r="r" b="b"/>
              <a:pathLst>
                <a:path w="24186" h="83995">
                  <a:moveTo>
                    <a:pt x="24186" y="83995"/>
                  </a:moveTo>
                  <a:cubicBezTo>
                    <a:pt x="15721" y="83995"/>
                    <a:pt x="8465" y="83995"/>
                    <a:pt x="0" y="83995"/>
                  </a:cubicBezTo>
                  <a:cubicBezTo>
                    <a:pt x="0" y="56203"/>
                    <a:pt x="0" y="28410"/>
                    <a:pt x="0" y="0"/>
                  </a:cubicBezTo>
                  <a:cubicBezTo>
                    <a:pt x="7860" y="0"/>
                    <a:pt x="15721" y="0"/>
                    <a:pt x="24186" y="0"/>
                  </a:cubicBezTo>
                  <a:cubicBezTo>
                    <a:pt x="24186" y="27793"/>
                    <a:pt x="24186" y="54967"/>
                    <a:pt x="24186" y="83995"/>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8" name="Freeform 98"/>
            <p:cNvSpPr/>
            <p:nvPr/>
          </p:nvSpPr>
          <p:spPr>
            <a:xfrm>
              <a:off x="7397793" y="563106"/>
              <a:ext cx="17488" cy="45576"/>
            </a:xfrm>
            <a:custGeom>
              <a:avLst/>
              <a:gdLst/>
              <a:ahLst/>
              <a:cxnLst/>
              <a:rect l="l" t="t" r="r" b="b"/>
              <a:pathLst>
                <a:path w="17488" h="45576">
                  <a:moveTo>
                    <a:pt x="17488" y="1848"/>
                  </a:moveTo>
                  <a:cubicBezTo>
                    <a:pt x="13266" y="16629"/>
                    <a:pt x="9045" y="30795"/>
                    <a:pt x="5427" y="45576"/>
                  </a:cubicBezTo>
                  <a:cubicBezTo>
                    <a:pt x="3618" y="44961"/>
                    <a:pt x="1808" y="44345"/>
                    <a:pt x="0" y="44345"/>
                  </a:cubicBezTo>
                  <a:cubicBezTo>
                    <a:pt x="4221" y="29563"/>
                    <a:pt x="7840" y="14782"/>
                    <a:pt x="12061" y="0"/>
                  </a:cubicBezTo>
                  <a:cubicBezTo>
                    <a:pt x="13870" y="616"/>
                    <a:pt x="15679" y="1232"/>
                    <a:pt x="17488" y="1848"/>
                  </a:cubicBezTo>
                  <a:close/>
                </a:path>
              </a:pathLst>
            </a:custGeom>
            <a:solidFill>
              <a:srgbClr val="04508B">
                <a:alpha val="100000"/>
              </a:srgbClr>
            </a:solidFill>
            <a:ln w="12700">
              <a:noFill/>
              <a:prstDash val="solid"/>
            </a:ln>
          </p:spPr>
          <p:txBody>
            <a:bodyPr vert="horz" lIns="91440" tIns="45720" rIns="91440" bIns="45720" rtlCol="0" anchor="t"/>
            <a:lstStyle/>
            <a:p>
              <a:pPr indent="0" algn="l">
                <a:lnSpc>
                  <a:spcPct val="100000"/>
                </a:lnSpc>
                <a:defRPr/>
              </a:pPr>
              <a:r>
                <a:rPr lang="en-US" sz="1800" b="0" i="0" u="none" strike="noStrike">
                  <a:solidFill>
                    <a:srgbClr val="000000"/>
                  </a:solidFill>
                  <a:latin typeface="等线"/>
                  <a:ea typeface="等线"/>
                  <a:cs typeface="等线"/>
                  <a:sym typeface="等线"/>
                </a:rPr>
                <a:t> </a:t>
              </a:r>
              <a:endParaRPr lang="en-US" sz="1100"/>
            </a:p>
          </p:txBody>
        </p:sp>
        <p:sp>
          <p:nvSpPr>
            <p:cNvPr id="99" name="AutoShape 99"/>
            <p:cNvSpPr/>
            <p:nvPr/>
          </p:nvSpPr>
          <p:spPr>
            <a:xfrm>
              <a:off x="7034187" y="781868"/>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100" name="AutoShape 100"/>
            <p:cNvSpPr/>
            <p:nvPr/>
          </p:nvSpPr>
          <p:spPr>
            <a:xfrm>
              <a:off x="7287803" y="781868"/>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101" name="AutoShape 101"/>
            <p:cNvSpPr/>
            <p:nvPr/>
          </p:nvSpPr>
          <p:spPr>
            <a:xfrm>
              <a:off x="7763780" y="778253"/>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102" name="AutoShape 102"/>
            <p:cNvSpPr/>
            <p:nvPr/>
          </p:nvSpPr>
          <p:spPr>
            <a:xfrm>
              <a:off x="8152837" y="780663"/>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sp>
          <p:nvSpPr>
            <p:cNvPr id="103" name="AutoShape 103"/>
            <p:cNvSpPr/>
            <p:nvPr/>
          </p:nvSpPr>
          <p:spPr>
            <a:xfrm>
              <a:off x="7337610" y="781868"/>
              <a:ext cx="27386" cy="27722"/>
            </a:xfrm>
            <a:prstGeom prst="ellipse">
              <a:avLst/>
            </a:prstGeom>
            <a:solidFill>
              <a:srgbClr val="04508B">
                <a:alpha val="100000"/>
              </a:srgbClr>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grpSp>
      <p:pic>
        <p:nvPicPr>
          <p:cNvPr id="104" name="Picture 104"/>
          <p:cNvPicPr>
            <a:picLocks noChangeAspect="1"/>
          </p:cNvPicPr>
          <p:nvPr/>
        </p:nvPicPr>
        <p:blipFill>
          <a:blip r:embed="rId1"/>
          <a:srcRect/>
          <a:stretch>
            <a:fillRect/>
          </a:stretch>
        </p:blipFill>
        <p:spPr>
          <a:xfrm>
            <a:off x="8751084" y="298388"/>
            <a:ext cx="3381794" cy="692150"/>
          </a:xfrm>
          <a:prstGeom prst="rect">
            <a:avLst/>
          </a:prstGeom>
          <a:ln w="12700">
            <a:noFill/>
            <a:prstDash val="solid"/>
          </a:ln>
        </p:spPr>
      </p:pic>
      <p:sp>
        <p:nvSpPr>
          <p:cNvPr id="108" name="AutoShape 107"/>
          <p:cNvSpPr/>
          <p:nvPr/>
        </p:nvSpPr>
        <p:spPr>
          <a:xfrm>
            <a:off x="1908738" y="1790015"/>
            <a:ext cx="8532000" cy="1107996"/>
          </a:xfrm>
          <a:prstGeom prst="rect">
            <a:avLst/>
          </a:prstGeom>
          <a:noFill/>
          <a:ln w="12700">
            <a:noFill/>
            <a:prstDash val="solid"/>
          </a:ln>
        </p:spPr>
        <p:txBody>
          <a:bodyPr lIns="91440" tIns="45720" rIns="91440" bIns="45720" rtlCol="0" anchor="ctr"/>
          <a:lstStyle/>
          <a:p>
            <a:pPr indent="0" algn="ctr">
              <a:lnSpc>
                <a:spcPct val="100000"/>
              </a:lnSpc>
              <a:defRPr/>
            </a:pPr>
            <a:r>
              <a:rPr lang="zh-CN" altLang="en-US" sz="7200" b="1" kern="1200" spc="300" dirty="0">
                <a:solidFill>
                  <a:schemeClr val="accent1">
                    <a:lumMod val="75000"/>
                  </a:schemeClr>
                </a:solidFill>
                <a:ea typeface="微软雅黑" charset="-122"/>
                <a:cs typeface="微软雅黑" charset="-122"/>
                <a:sym typeface="Arial" panose="020B0704020202020204"/>
              </a:rPr>
              <a:t>欢迎批评指正</a:t>
            </a:r>
            <a:endParaRPr lang="en-US" sz="1100"/>
          </a:p>
        </p:txBody>
      </p:sp>
      <p:sp>
        <p:nvSpPr>
          <p:cNvPr id="109" name="AutoShape 2"/>
          <p:cNvSpPr/>
          <p:nvPr/>
        </p:nvSpPr>
        <p:spPr>
          <a:xfrm>
            <a:off x="148037" y="2911969"/>
            <a:ext cx="11895925" cy="830997"/>
          </a:xfrm>
          <a:prstGeom prst="rect">
            <a:avLst/>
          </a:prstGeom>
          <a:noFill/>
          <a:ln w="12700">
            <a:noFill/>
            <a:prstDash val="solid"/>
          </a:ln>
        </p:spPr>
        <p:txBody>
          <a:bodyPr lIns="91440" tIns="45720" rIns="91440" bIns="45720" rtlCol="0" anchor="t"/>
          <a:lstStyle/>
          <a:p>
            <a:pPr indent="0" algn="ctr">
              <a:lnSpc>
                <a:spcPct val="100000"/>
              </a:lnSpc>
              <a:defRPr/>
            </a:pPr>
            <a:r>
              <a:rPr lang="en-US" altLang="zh-CN" sz="3200">
                <a:latin typeface="Times New Roman Regular" panose="02020603050405020304" charset="0"/>
                <a:cs typeface="Times New Roman Regular" panose="02020603050405020304" charset="0"/>
              </a:rPr>
              <a:t>Why LVLMs Are More Prone to Hallucinations in Longer Responses:  The Role of Context</a:t>
            </a:r>
            <a:endParaRPr lang="en-US" altLang="zh-CN" sz="3200">
              <a:latin typeface="Times New Roman Regular" panose="02020603050405020304" charset="0"/>
              <a:cs typeface="Times New Roman Regular" panose="02020603050405020304" charset="0"/>
            </a:endParaRPr>
          </a:p>
        </p:txBody>
      </p:sp>
      <p:sp>
        <p:nvSpPr>
          <p:cNvPr id="110" name="AutoShape 105"/>
          <p:cNvSpPr/>
          <p:nvPr/>
        </p:nvSpPr>
        <p:spPr>
          <a:xfrm>
            <a:off x="652145" y="4044315"/>
            <a:ext cx="10888345" cy="2401570"/>
          </a:xfrm>
          <a:prstGeom prst="rect">
            <a:avLst/>
          </a:prstGeom>
          <a:noFill/>
          <a:ln w="12700">
            <a:noFill/>
            <a:prstDash val="solid"/>
          </a:ln>
        </p:spPr>
        <p:txBody>
          <a:bodyPr lIns="91440" tIns="45720" rIns="91440" bIns="45720" rtlCol="0" anchor="t"/>
          <a:lstStyle/>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r>
              <a:rPr lang="en-US" altLang="zh-CN" sz="2400" b="1" i="0" u="none" strike="noStrike">
                <a:solidFill>
                  <a:srgbClr val="FF0000"/>
                </a:solidFill>
                <a:latin typeface="Times New Roman Regular" panose="02020603050405020304" charset="0"/>
                <a:ea typeface="Noto Sans SC"/>
                <a:cs typeface="Times New Roman Regular" panose="02020603050405020304" charset="0"/>
                <a:sym typeface="Noto Sans SC"/>
              </a:rPr>
              <a:t>ICCV 2025</a:t>
            </a:r>
            <a:endParaRPr lang="en-US" altLang="zh-CN" sz="2000" b="1" i="0" u="none" strike="noStrike">
              <a:solidFill>
                <a:srgbClr val="0A629C"/>
              </a:solidFill>
              <a:latin typeface="Times New Roman Regular" panose="02020603050405020304" charset="0"/>
              <a:ea typeface="Noto Sans SC"/>
              <a:cs typeface="Times New Roman Regular" panose="02020603050405020304" charset="0"/>
              <a:sym typeface="Noto Sans SC"/>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endParaRPr>
              <a:latin typeface="Times New Roman Regular" panose="02020603050405020304" charset="0"/>
              <a:cs typeface="Times New Roman Regular" panose="02020603050405020304" charset="0"/>
            </a:endParaRPr>
          </a:p>
          <a:p>
            <a:pPr indent="0" algn="ctr">
              <a:lnSpc>
                <a:spcPct val="100000"/>
              </a:lnSpc>
            </a:pPr>
            <a:r>
              <a:rPr lang="en-US" altLang="zh-CN" sz="1800" b="0" i="1" u="none" strike="noStrike">
                <a:solidFill>
                  <a:srgbClr val="4472C4"/>
                </a:solidFill>
                <a:latin typeface="Times New Roman Regular" panose="02020603050405020304" charset="0"/>
                <a:ea typeface="Calibri"/>
                <a:cs typeface="Times New Roman Regular" panose="02020603050405020304" charset="0"/>
                <a:sym typeface="Calibri"/>
              </a:rPr>
              <a:t>Project Page: https://github.com/SooLab/HalTrapper</a:t>
            </a:r>
            <a:endParaRPr lang="en-US" altLang="zh-CN" sz="1800" b="0" i="1" u="none" strike="noStrike">
              <a:solidFill>
                <a:srgbClr val="4472C4"/>
              </a:solidFill>
              <a:latin typeface="Times New Roman Regular" panose="02020603050405020304" charset="0"/>
              <a:ea typeface="Calibri"/>
              <a:cs typeface="Times New Roman Regular" panose="02020603050405020304" charset="0"/>
              <a:sym typeface="Calibri"/>
            </a:endParaRPr>
          </a:p>
        </p:txBody>
      </p:sp>
      <p:sp>
        <p:nvSpPr>
          <p:cNvPr id="111" name="AutoShape 106"/>
          <p:cNvSpPr/>
          <p:nvPr/>
        </p:nvSpPr>
        <p:spPr>
          <a:xfrm flipV="1">
            <a:off x="3047999" y="3975253"/>
            <a:ext cx="6096000" cy="45719"/>
          </a:xfrm>
          <a:prstGeom prst="rect">
            <a:avLst/>
          </a:prstGeom>
          <a:solidFill>
            <a:srgbClr val="11669F"/>
          </a:solidFill>
          <a:ln w="12700" cap="flat">
            <a:noFill/>
            <a:prstDash val="solid"/>
          </a:ln>
        </p:spPr>
        <p:txBody>
          <a:bodyPr lIns="91440" tIns="45720" rIns="91440" bIns="45720" rtlCol="0" anchor="ctr"/>
          <a:lstStyle/>
          <a:p>
            <a:pPr indent="0" algn="ctr">
              <a:lnSpc>
                <a:spcPct val="100000"/>
              </a:lnSpc>
              <a:defRPr/>
            </a:pPr>
            <a:r>
              <a:rPr lang="en-US" sz="1800" b="0" i="0" u="none" strike="noStrike">
                <a:solidFill>
                  <a:srgbClr val="FFFFFF"/>
                </a:solidFill>
                <a:latin typeface="等线"/>
                <a:ea typeface="等线"/>
                <a:cs typeface="等线"/>
                <a:sym typeface="等线"/>
              </a:rPr>
              <a:t> </a:t>
            </a:r>
            <a:endParaRPr lang="en-US" sz="1100"/>
          </a:p>
        </p:txBody>
      </p:sp>
      <p:pic>
        <p:nvPicPr>
          <p:cNvPr id="112" name="图片 111"/>
          <p:cNvPicPr>
            <a:picLocks noChangeAspect="1"/>
          </p:cNvPicPr>
          <p:nvPr/>
        </p:nvPicPr>
        <p:blipFill>
          <a:blip r:embed="rId2"/>
          <a:stretch>
            <a:fillRect/>
          </a:stretch>
        </p:blipFill>
        <p:spPr>
          <a:xfrm>
            <a:off x="325120" y="4751705"/>
            <a:ext cx="11504295" cy="7816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2516</Words>
  <Application>WPS 演示</Application>
  <PresentationFormat/>
  <Paragraphs>543</Paragraphs>
  <Slides>8</Slides>
  <Notes>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8</vt:i4>
      </vt:variant>
    </vt:vector>
  </HeadingPairs>
  <TitlesOfParts>
    <vt:vector size="30" baseType="lpstr">
      <vt:lpstr>Arial</vt:lpstr>
      <vt:lpstr>宋体</vt:lpstr>
      <vt:lpstr>Wingdings</vt:lpstr>
      <vt:lpstr>Arial</vt:lpstr>
      <vt:lpstr>Noto Sans SC</vt:lpstr>
      <vt:lpstr>Thonburi</vt:lpstr>
      <vt:lpstr>等线</vt:lpstr>
      <vt:lpstr>汉仪中等线KW</vt:lpstr>
      <vt:lpstr>Times New Roman Regular</vt:lpstr>
      <vt:lpstr>Calibri</vt:lpstr>
      <vt:lpstr>宋体</vt:lpstr>
      <vt:lpstr>微软雅黑</vt:lpstr>
      <vt:lpstr>汉仪书宋二KW</vt:lpstr>
      <vt:lpstr>Helvetica Neue</vt:lpstr>
      <vt:lpstr>汉仪旗黑</vt:lpstr>
      <vt:lpstr>Arial Unicode MS</vt:lpstr>
      <vt:lpstr>Noto Sans SC</vt:lpstr>
      <vt:lpstr>微软雅黑</vt:lpstr>
      <vt:lpstr>等线</vt:lpstr>
      <vt:lpstr>苹方-简</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111</cp:lastModifiedBy>
  <cp:revision>1094</cp:revision>
  <dcterms:created xsi:type="dcterms:W3CDTF">2026-04-10T04:03:06Z</dcterms:created>
  <dcterms:modified xsi:type="dcterms:W3CDTF">2026-04-10T04:03:06Z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E586C26FA8CA2ADB128A336948AF6BCE_42</vt:lpwstr>
  </property>
  <property fmtid="{D5CDD505-2E9C-101B-9397-08002B2CF9AE}" pid="3" name="KSOProductBuildVer">
    <vt:lpwstr>2052-12.1.24031.24031</vt:lpwstr>
  </property>
</Properties>
</file>